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8" r:id="rId4"/>
    <p:sldId id="259" r:id="rId5"/>
    <p:sldId id="261" r:id="rId6"/>
    <p:sldId id="260" r:id="rId7"/>
    <p:sldId id="263" r:id="rId8"/>
    <p:sldId id="262" r:id="rId9"/>
    <p:sldId id="264" r:id="rId10"/>
    <p:sldId id="266" r:id="rId11"/>
    <p:sldId id="267" r:id="rId12"/>
    <p:sldId id="268" r:id="rId13"/>
    <p:sldId id="292" r:id="rId14"/>
    <p:sldId id="269" r:id="rId15"/>
    <p:sldId id="270" r:id="rId16"/>
    <p:sldId id="293" r:id="rId17"/>
    <p:sldId id="294" r:id="rId18"/>
    <p:sldId id="295" r:id="rId19"/>
    <p:sldId id="296" r:id="rId20"/>
    <p:sldId id="271" r:id="rId21"/>
    <p:sldId id="272" r:id="rId22"/>
    <p:sldId id="273" r:id="rId23"/>
    <p:sldId id="274" r:id="rId24"/>
    <p:sldId id="276" r:id="rId25"/>
    <p:sldId id="275" r:id="rId26"/>
    <p:sldId id="277" r:id="rId27"/>
    <p:sldId id="278" r:id="rId28"/>
    <p:sldId id="265" r:id="rId29"/>
    <p:sldId id="280" r:id="rId30"/>
    <p:sldId id="281" r:id="rId31"/>
    <p:sldId id="283" r:id="rId32"/>
    <p:sldId id="284" r:id="rId33"/>
    <p:sldId id="285" r:id="rId34"/>
    <p:sldId id="286" r:id="rId35"/>
    <p:sldId id="287" r:id="rId36"/>
    <p:sldId id="288" r:id="rId37"/>
    <p:sldId id="297" r:id="rId38"/>
    <p:sldId id="289" r:id="rId39"/>
    <p:sldId id="290" r:id="rId40"/>
    <p:sldId id="279" r:id="rId41"/>
    <p:sldId id="291" r:id="rId42"/>
    <p:sldId id="299" r:id="rId43"/>
    <p:sldId id="29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02A8B1-6FE3-418A-ADE8-4C82B2EF5FCA}" v="730" dt="2024-04-28T20:15:29.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80183" autoAdjust="0"/>
  </p:normalViewPr>
  <p:slideViewPr>
    <p:cSldViewPr snapToGrid="0">
      <p:cViewPr>
        <p:scale>
          <a:sx n="80" d="100"/>
          <a:sy n="80" d="100"/>
        </p:scale>
        <p:origin x="35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telle Pritchard" userId="cdb36969-3931-4a58-bef8-c5422e50c3f6" providerId="ADAL" clId="{1802A8B1-6FE3-418A-ADE8-4C82B2EF5FCA}"/>
    <pc:docChg chg="undo redo custSel addSld delSld modSld sldOrd modMainMaster">
      <pc:chgData name="Chantelle Pritchard" userId="cdb36969-3931-4a58-bef8-c5422e50c3f6" providerId="ADAL" clId="{1802A8B1-6FE3-418A-ADE8-4C82B2EF5FCA}" dt="2024-04-28T20:20:47.759" v="6267"/>
      <pc:docMkLst>
        <pc:docMk/>
      </pc:docMkLst>
      <pc:sldChg chg="addSp delSp modSp mod setBg">
        <pc:chgData name="Chantelle Pritchard" userId="cdb36969-3931-4a58-bef8-c5422e50c3f6" providerId="ADAL" clId="{1802A8B1-6FE3-418A-ADE8-4C82B2EF5FCA}" dt="2024-04-27T22:32:23.235" v="696" actId="20577"/>
        <pc:sldMkLst>
          <pc:docMk/>
          <pc:sldMk cId="804496808" sldId="256"/>
        </pc:sldMkLst>
        <pc:spChg chg="mod">
          <ac:chgData name="Chantelle Pritchard" userId="cdb36969-3931-4a58-bef8-c5422e50c3f6" providerId="ADAL" clId="{1802A8B1-6FE3-418A-ADE8-4C82B2EF5FCA}" dt="2024-04-22T07:08:29.727" v="691" actId="26606"/>
          <ac:spMkLst>
            <pc:docMk/>
            <pc:sldMk cId="804496808" sldId="256"/>
            <ac:spMk id="2" creationId="{802C34ED-125A-EAD9-E0D6-9815A2853147}"/>
          </ac:spMkLst>
        </pc:spChg>
        <pc:spChg chg="mod">
          <ac:chgData name="Chantelle Pritchard" userId="cdb36969-3931-4a58-bef8-c5422e50c3f6" providerId="ADAL" clId="{1802A8B1-6FE3-418A-ADE8-4C82B2EF5FCA}" dt="2024-04-27T22:32:23.235" v="696" actId="20577"/>
          <ac:spMkLst>
            <pc:docMk/>
            <pc:sldMk cId="804496808" sldId="256"/>
            <ac:spMk id="3" creationId="{3EBEC568-204B-329F-BAF3-F36F95EEFE7F}"/>
          </ac:spMkLst>
        </pc:spChg>
        <pc:spChg chg="del">
          <ac:chgData name="Chantelle Pritchard" userId="cdb36969-3931-4a58-bef8-c5422e50c3f6" providerId="ADAL" clId="{1802A8B1-6FE3-418A-ADE8-4C82B2EF5FCA}" dt="2024-04-22T07:08:29.727" v="691" actId="26606"/>
          <ac:spMkLst>
            <pc:docMk/>
            <pc:sldMk cId="804496808" sldId="256"/>
            <ac:spMk id="22" creationId="{F0087D53-9295-4463-AAE4-D5C626046E9F}"/>
          </ac:spMkLst>
        </pc:spChg>
        <pc:spChg chg="del">
          <ac:chgData name="Chantelle Pritchard" userId="cdb36969-3931-4a58-bef8-c5422e50c3f6" providerId="ADAL" clId="{1802A8B1-6FE3-418A-ADE8-4C82B2EF5FCA}" dt="2024-04-22T07:08:29.727" v="691" actId="26606"/>
          <ac:spMkLst>
            <pc:docMk/>
            <pc:sldMk cId="804496808" sldId="256"/>
            <ac:spMk id="23" creationId="{D6A9C53F-5F90-40A5-8C85-5412D39C8C68}"/>
          </ac:spMkLst>
        </pc:spChg>
        <pc:spChg chg="add">
          <ac:chgData name="Chantelle Pritchard" userId="cdb36969-3931-4a58-bef8-c5422e50c3f6" providerId="ADAL" clId="{1802A8B1-6FE3-418A-ADE8-4C82B2EF5FCA}" dt="2024-04-22T07:08:29.727" v="691" actId="26606"/>
          <ac:spMkLst>
            <pc:docMk/>
            <pc:sldMk cId="804496808" sldId="256"/>
            <ac:spMk id="28" creationId="{932495F0-C5CB-4823-AE70-EED61EBAB1BD}"/>
          </ac:spMkLst>
        </pc:spChg>
        <pc:spChg chg="add">
          <ac:chgData name="Chantelle Pritchard" userId="cdb36969-3931-4a58-bef8-c5422e50c3f6" providerId="ADAL" clId="{1802A8B1-6FE3-418A-ADE8-4C82B2EF5FCA}" dt="2024-04-22T07:08:29.727" v="691" actId="26606"/>
          <ac:spMkLst>
            <pc:docMk/>
            <pc:sldMk cId="804496808" sldId="256"/>
            <ac:spMk id="30" creationId="{CB8B9C25-D80D-48EC-B83A-231219A80C3F}"/>
          </ac:spMkLst>
        </pc:spChg>
        <pc:spChg chg="add">
          <ac:chgData name="Chantelle Pritchard" userId="cdb36969-3931-4a58-bef8-c5422e50c3f6" providerId="ADAL" clId="{1802A8B1-6FE3-418A-ADE8-4C82B2EF5FCA}" dt="2024-04-22T07:08:29.727" v="691" actId="26606"/>
          <ac:spMkLst>
            <pc:docMk/>
            <pc:sldMk cId="804496808" sldId="256"/>
            <ac:spMk id="32" creationId="{601CC70B-8875-45A1-8AFD-7D546E3C0C16}"/>
          </ac:spMkLst>
        </pc:spChg>
        <pc:picChg chg="mod ord">
          <ac:chgData name="Chantelle Pritchard" userId="cdb36969-3931-4a58-bef8-c5422e50c3f6" providerId="ADAL" clId="{1802A8B1-6FE3-418A-ADE8-4C82B2EF5FCA}" dt="2024-04-22T07:08:29.727" v="691" actId="26606"/>
          <ac:picMkLst>
            <pc:docMk/>
            <pc:sldMk cId="804496808" sldId="256"/>
            <ac:picMk id="9" creationId="{84C86B10-C49F-F7C8-95EB-954137DDF79C}"/>
          </ac:picMkLst>
        </pc:picChg>
        <pc:picChg chg="mod">
          <ac:chgData name="Chantelle Pritchard" userId="cdb36969-3931-4a58-bef8-c5422e50c3f6" providerId="ADAL" clId="{1802A8B1-6FE3-418A-ADE8-4C82B2EF5FCA}" dt="2024-04-22T07:08:29.727" v="691" actId="26606"/>
          <ac:picMkLst>
            <pc:docMk/>
            <pc:sldMk cId="804496808" sldId="256"/>
            <ac:picMk id="11" creationId="{04500138-261D-2CF8-4565-693C273B849A}"/>
          </ac:picMkLst>
        </pc:picChg>
      </pc:sldChg>
      <pc:sldChg chg="addSp delSp modSp new mod setBg modClrScheme addAnim setClrOvrMap chgLayout">
        <pc:chgData name="Chantelle Pritchard" userId="cdb36969-3931-4a58-bef8-c5422e50c3f6" providerId="ADAL" clId="{1802A8B1-6FE3-418A-ADE8-4C82B2EF5FCA}" dt="2024-04-27T22:47:01.807" v="803"/>
        <pc:sldMkLst>
          <pc:docMk/>
          <pc:sldMk cId="2753684824" sldId="257"/>
        </pc:sldMkLst>
        <pc:spChg chg="del mod ord">
          <ac:chgData name="Chantelle Pritchard" userId="cdb36969-3931-4a58-bef8-c5422e50c3f6" providerId="ADAL" clId="{1802A8B1-6FE3-418A-ADE8-4C82B2EF5FCA}" dt="2024-04-27T22:40:40.191" v="698" actId="700"/>
          <ac:spMkLst>
            <pc:docMk/>
            <pc:sldMk cId="2753684824" sldId="257"/>
            <ac:spMk id="2" creationId="{A307C127-A84E-E9B6-2CC1-FF7B2A5009D9}"/>
          </ac:spMkLst>
        </pc:spChg>
        <pc:spChg chg="del mod ord">
          <ac:chgData name="Chantelle Pritchard" userId="cdb36969-3931-4a58-bef8-c5422e50c3f6" providerId="ADAL" clId="{1802A8B1-6FE3-418A-ADE8-4C82B2EF5FCA}" dt="2024-04-27T22:40:40.191" v="698" actId="700"/>
          <ac:spMkLst>
            <pc:docMk/>
            <pc:sldMk cId="2753684824" sldId="257"/>
            <ac:spMk id="3" creationId="{C97CEA1D-A9D6-BA78-2098-E097BFF22B00}"/>
          </ac:spMkLst>
        </pc:spChg>
        <pc:spChg chg="del">
          <ac:chgData name="Chantelle Pritchard" userId="cdb36969-3931-4a58-bef8-c5422e50c3f6" providerId="ADAL" clId="{1802A8B1-6FE3-418A-ADE8-4C82B2EF5FCA}" dt="2024-04-27T22:40:40.191" v="698" actId="700"/>
          <ac:spMkLst>
            <pc:docMk/>
            <pc:sldMk cId="2753684824" sldId="257"/>
            <ac:spMk id="4" creationId="{9400AF4E-15FE-909E-5AA0-81F809E1DD8C}"/>
          </ac:spMkLst>
        </pc:spChg>
        <pc:spChg chg="add mod ord">
          <ac:chgData name="Chantelle Pritchard" userId="cdb36969-3931-4a58-bef8-c5422e50c3f6" providerId="ADAL" clId="{1802A8B1-6FE3-418A-ADE8-4C82B2EF5FCA}" dt="2024-04-27T22:47:01.806" v="802" actId="26606"/>
          <ac:spMkLst>
            <pc:docMk/>
            <pc:sldMk cId="2753684824" sldId="257"/>
            <ac:spMk id="5" creationId="{9B72C7C0-A0A3-0373-4EA1-2DC8239A4B3F}"/>
          </ac:spMkLst>
        </pc:spChg>
        <pc:spChg chg="add del mod ord">
          <ac:chgData name="Chantelle Pritchard" userId="cdb36969-3931-4a58-bef8-c5422e50c3f6" providerId="ADAL" clId="{1802A8B1-6FE3-418A-ADE8-4C82B2EF5FCA}" dt="2024-04-27T22:46:34.096" v="796" actId="26606"/>
          <ac:spMkLst>
            <pc:docMk/>
            <pc:sldMk cId="2753684824" sldId="257"/>
            <ac:spMk id="6" creationId="{02E6BB11-2B2D-98D6-7B05-78FEFD616752}"/>
          </ac:spMkLst>
        </pc:spChg>
        <pc:spChg chg="add del">
          <ac:chgData name="Chantelle Pritchard" userId="cdb36969-3931-4a58-bef8-c5422e50c3f6" providerId="ADAL" clId="{1802A8B1-6FE3-418A-ADE8-4C82B2EF5FCA}" dt="2024-04-27T22:47:01.806" v="802" actId="26606"/>
          <ac:spMkLst>
            <pc:docMk/>
            <pc:sldMk cId="2753684824" sldId="257"/>
            <ac:spMk id="12" creationId="{C1DD1A8A-57D5-4A81-AD04-532B043C5611}"/>
          </ac:spMkLst>
        </pc:spChg>
        <pc:spChg chg="add del">
          <ac:chgData name="Chantelle Pritchard" userId="cdb36969-3931-4a58-bef8-c5422e50c3f6" providerId="ADAL" clId="{1802A8B1-6FE3-418A-ADE8-4C82B2EF5FCA}" dt="2024-04-27T22:47:01.806" v="802" actId="26606"/>
          <ac:spMkLst>
            <pc:docMk/>
            <pc:sldMk cId="2753684824" sldId="257"/>
            <ac:spMk id="14" creationId="{007891EC-4501-44ED-A8C8-B11B6DB767AB}"/>
          </ac:spMkLst>
        </pc:spChg>
        <pc:spChg chg="add">
          <ac:chgData name="Chantelle Pritchard" userId="cdb36969-3931-4a58-bef8-c5422e50c3f6" providerId="ADAL" clId="{1802A8B1-6FE3-418A-ADE8-4C82B2EF5FCA}" dt="2024-04-27T22:47:01.806" v="802" actId="26606"/>
          <ac:spMkLst>
            <pc:docMk/>
            <pc:sldMk cId="2753684824" sldId="257"/>
            <ac:spMk id="19" creationId="{71B2258F-86CA-4D4D-8270-BC05FCDEBFB3}"/>
          </ac:spMkLst>
        </pc:spChg>
        <pc:picChg chg="add del">
          <ac:chgData name="Chantelle Pritchard" userId="cdb36969-3931-4a58-bef8-c5422e50c3f6" providerId="ADAL" clId="{1802A8B1-6FE3-418A-ADE8-4C82B2EF5FCA}" dt="2024-04-27T22:46:38.749" v="797" actId="478"/>
          <ac:picMkLst>
            <pc:docMk/>
            <pc:sldMk cId="2753684824" sldId="257"/>
            <ac:picMk id="8" creationId="{0C8CF34C-FAFB-BFAA-4206-A32FB1F6CFC2}"/>
          </ac:picMkLst>
        </pc:picChg>
        <pc:picChg chg="add mod ord">
          <ac:chgData name="Chantelle Pritchard" userId="cdb36969-3931-4a58-bef8-c5422e50c3f6" providerId="ADAL" clId="{1802A8B1-6FE3-418A-ADE8-4C82B2EF5FCA}" dt="2024-04-27T22:47:01.806" v="802" actId="26606"/>
          <ac:picMkLst>
            <pc:docMk/>
            <pc:sldMk cId="2753684824" sldId="257"/>
            <ac:picMk id="9" creationId="{6E5DFC7E-2326-75F3-AF45-331447A2AA0A}"/>
          </ac:picMkLst>
        </pc:picChg>
      </pc:sldChg>
      <pc:sldChg chg="addSp delSp modSp add mod modClrScheme chgLayout modNotesTx">
        <pc:chgData name="Chantelle Pritchard" userId="cdb36969-3931-4a58-bef8-c5422e50c3f6" providerId="ADAL" clId="{1802A8B1-6FE3-418A-ADE8-4C82B2EF5FCA}" dt="2024-04-28T19:20:59.680" v="4578" actId="5793"/>
        <pc:sldMkLst>
          <pc:docMk/>
          <pc:sldMk cId="3840955748" sldId="258"/>
        </pc:sldMkLst>
        <pc:spChg chg="del mod ord">
          <ac:chgData name="Chantelle Pritchard" userId="cdb36969-3931-4a58-bef8-c5422e50c3f6" providerId="ADAL" clId="{1802A8B1-6FE3-418A-ADE8-4C82B2EF5FCA}" dt="2024-04-27T22:47:17.624" v="804" actId="700"/>
          <ac:spMkLst>
            <pc:docMk/>
            <pc:sldMk cId="3840955748" sldId="258"/>
            <ac:spMk id="2" creationId="{A307C127-A84E-E9B6-2CC1-FF7B2A5009D9}"/>
          </ac:spMkLst>
        </pc:spChg>
        <pc:spChg chg="del mod ord">
          <ac:chgData name="Chantelle Pritchard" userId="cdb36969-3931-4a58-bef8-c5422e50c3f6" providerId="ADAL" clId="{1802A8B1-6FE3-418A-ADE8-4C82B2EF5FCA}" dt="2024-04-27T22:47:17.624" v="804" actId="700"/>
          <ac:spMkLst>
            <pc:docMk/>
            <pc:sldMk cId="3840955748" sldId="258"/>
            <ac:spMk id="3" creationId="{C97CEA1D-A9D6-BA78-2098-E097BFF22B00}"/>
          </ac:spMkLst>
        </pc:spChg>
        <pc:spChg chg="del">
          <ac:chgData name="Chantelle Pritchard" userId="cdb36969-3931-4a58-bef8-c5422e50c3f6" providerId="ADAL" clId="{1802A8B1-6FE3-418A-ADE8-4C82B2EF5FCA}" dt="2024-04-27T22:47:17.624" v="804" actId="700"/>
          <ac:spMkLst>
            <pc:docMk/>
            <pc:sldMk cId="3840955748" sldId="258"/>
            <ac:spMk id="4" creationId="{9400AF4E-15FE-909E-5AA0-81F809E1DD8C}"/>
          </ac:spMkLst>
        </pc:spChg>
        <pc:spChg chg="add mod ord">
          <ac:chgData name="Chantelle Pritchard" userId="cdb36969-3931-4a58-bef8-c5422e50c3f6" providerId="ADAL" clId="{1802A8B1-6FE3-418A-ADE8-4C82B2EF5FCA}" dt="2024-04-27T22:51:59.251" v="829" actId="14100"/>
          <ac:spMkLst>
            <pc:docMk/>
            <pc:sldMk cId="3840955748" sldId="258"/>
            <ac:spMk id="5" creationId="{49EC0B14-C482-A9AC-4742-18EBAE5CD7F2}"/>
          </ac:spMkLst>
        </pc:spChg>
        <pc:spChg chg="add mod ord">
          <ac:chgData name="Chantelle Pritchard" userId="cdb36969-3931-4a58-bef8-c5422e50c3f6" providerId="ADAL" clId="{1802A8B1-6FE3-418A-ADE8-4C82B2EF5FCA}" dt="2024-04-28T19:20:59.680" v="4578" actId="5793"/>
          <ac:spMkLst>
            <pc:docMk/>
            <pc:sldMk cId="3840955748" sldId="258"/>
            <ac:spMk id="6" creationId="{58F63CF1-FFF4-A499-318E-D48B149CAC1D}"/>
          </ac:spMkLst>
        </pc:spChg>
        <pc:picChg chg="add mod modCrop">
          <ac:chgData name="Chantelle Pritchard" userId="cdb36969-3931-4a58-bef8-c5422e50c3f6" providerId="ADAL" clId="{1802A8B1-6FE3-418A-ADE8-4C82B2EF5FCA}" dt="2024-04-27T22:53:13.909" v="856" actId="1076"/>
          <ac:picMkLst>
            <pc:docMk/>
            <pc:sldMk cId="3840955748" sldId="258"/>
            <ac:picMk id="8" creationId="{49302C41-D955-4720-ACA8-EB5A44CF78D6}"/>
          </ac:picMkLst>
        </pc:picChg>
        <pc:picChg chg="add mod modCrop">
          <ac:chgData name="Chantelle Pritchard" userId="cdb36969-3931-4a58-bef8-c5422e50c3f6" providerId="ADAL" clId="{1802A8B1-6FE3-418A-ADE8-4C82B2EF5FCA}" dt="2024-04-27T22:55:05.062" v="868" actId="1076"/>
          <ac:picMkLst>
            <pc:docMk/>
            <pc:sldMk cId="3840955748" sldId="258"/>
            <ac:picMk id="10" creationId="{9B28922D-DF69-F3B8-5E48-3899C2370FAF}"/>
          </ac:picMkLst>
        </pc:picChg>
      </pc:sldChg>
      <pc:sldChg chg="addSp delSp modSp add mod modClrScheme chgLayout">
        <pc:chgData name="Chantelle Pritchard" userId="cdb36969-3931-4a58-bef8-c5422e50c3f6" providerId="ADAL" clId="{1802A8B1-6FE3-418A-ADE8-4C82B2EF5FCA}" dt="2024-04-27T23:02:10.914" v="1124" actId="20577"/>
        <pc:sldMkLst>
          <pc:docMk/>
          <pc:sldMk cId="2284357565" sldId="259"/>
        </pc:sldMkLst>
        <pc:spChg chg="add del mod ord">
          <ac:chgData name="Chantelle Pritchard" userId="cdb36969-3931-4a58-bef8-c5422e50c3f6" providerId="ADAL" clId="{1802A8B1-6FE3-418A-ADE8-4C82B2EF5FCA}" dt="2024-04-27T22:58:01.318" v="881" actId="931"/>
          <ac:spMkLst>
            <pc:docMk/>
            <pc:sldMk cId="2284357565" sldId="259"/>
            <ac:spMk id="2" creationId="{2DBBA616-7259-0DD3-7886-16981DCF3037}"/>
          </ac:spMkLst>
        </pc:spChg>
        <pc:spChg chg="add mod ord">
          <ac:chgData name="Chantelle Pritchard" userId="cdb36969-3931-4a58-bef8-c5422e50c3f6" providerId="ADAL" clId="{1802A8B1-6FE3-418A-ADE8-4C82B2EF5FCA}" dt="2024-04-27T23:02:10.914" v="1124" actId="20577"/>
          <ac:spMkLst>
            <pc:docMk/>
            <pc:sldMk cId="2284357565" sldId="259"/>
            <ac:spMk id="3" creationId="{A3A33F9D-0CFB-A222-952F-AA3D5E2C7AB3}"/>
          </ac:spMkLst>
        </pc:spChg>
        <pc:spChg chg="mod ord">
          <ac:chgData name="Chantelle Pritchard" userId="cdb36969-3931-4a58-bef8-c5422e50c3f6" providerId="ADAL" clId="{1802A8B1-6FE3-418A-ADE8-4C82B2EF5FCA}" dt="2024-04-27T22:56:52.357" v="880" actId="20577"/>
          <ac:spMkLst>
            <pc:docMk/>
            <pc:sldMk cId="2284357565" sldId="259"/>
            <ac:spMk id="5" creationId="{49EC0B14-C482-A9AC-4742-18EBAE5CD7F2}"/>
          </ac:spMkLst>
        </pc:spChg>
        <pc:spChg chg="del mod ord">
          <ac:chgData name="Chantelle Pritchard" userId="cdb36969-3931-4a58-bef8-c5422e50c3f6" providerId="ADAL" clId="{1802A8B1-6FE3-418A-ADE8-4C82B2EF5FCA}" dt="2024-04-27T22:56:41.559" v="872" actId="700"/>
          <ac:spMkLst>
            <pc:docMk/>
            <pc:sldMk cId="2284357565" sldId="259"/>
            <ac:spMk id="6" creationId="{58F63CF1-FFF4-A499-318E-D48B149CAC1D}"/>
          </ac:spMkLst>
        </pc:spChg>
        <pc:picChg chg="add mod modCrop">
          <ac:chgData name="Chantelle Pritchard" userId="cdb36969-3931-4a58-bef8-c5422e50c3f6" providerId="ADAL" clId="{1802A8B1-6FE3-418A-ADE8-4C82B2EF5FCA}" dt="2024-04-27T22:58:23.688" v="890" actId="14100"/>
          <ac:picMkLst>
            <pc:docMk/>
            <pc:sldMk cId="2284357565" sldId="259"/>
            <ac:picMk id="7" creationId="{DB3CAD6A-7656-466A-9854-33C1E865AE40}"/>
          </ac:picMkLst>
        </pc:picChg>
      </pc:sldChg>
      <pc:sldChg chg="addSp delSp modSp add mod">
        <pc:chgData name="Chantelle Pritchard" userId="cdb36969-3931-4a58-bef8-c5422e50c3f6" providerId="ADAL" clId="{1802A8B1-6FE3-418A-ADE8-4C82B2EF5FCA}" dt="2024-04-28T19:24:06.836" v="4663" actId="1582"/>
        <pc:sldMkLst>
          <pc:docMk/>
          <pc:sldMk cId="249215707" sldId="260"/>
        </pc:sldMkLst>
        <pc:spChg chg="mod">
          <ac:chgData name="Chantelle Pritchard" userId="cdb36969-3931-4a58-bef8-c5422e50c3f6" providerId="ADAL" clId="{1802A8B1-6FE3-418A-ADE8-4C82B2EF5FCA}" dt="2024-04-28T19:21:44.352" v="4643" actId="20577"/>
          <ac:spMkLst>
            <pc:docMk/>
            <pc:sldMk cId="249215707" sldId="260"/>
            <ac:spMk id="5" creationId="{49EC0B14-C482-A9AC-4742-18EBAE5CD7F2}"/>
          </ac:spMkLst>
        </pc:spChg>
        <pc:spChg chg="del">
          <ac:chgData name="Chantelle Pritchard" userId="cdb36969-3931-4a58-bef8-c5422e50c3f6" providerId="ADAL" clId="{1802A8B1-6FE3-418A-ADE8-4C82B2EF5FCA}" dt="2024-04-28T09:37:59.227" v="1290" actId="22"/>
          <ac:spMkLst>
            <pc:docMk/>
            <pc:sldMk cId="249215707" sldId="260"/>
            <ac:spMk id="6" creationId="{58F63CF1-FFF4-A499-318E-D48B149CAC1D}"/>
          </ac:spMkLst>
        </pc:spChg>
        <pc:spChg chg="add mod">
          <ac:chgData name="Chantelle Pritchard" userId="cdb36969-3931-4a58-bef8-c5422e50c3f6" providerId="ADAL" clId="{1802A8B1-6FE3-418A-ADE8-4C82B2EF5FCA}" dt="2024-04-28T19:24:06.836" v="4663" actId="1582"/>
          <ac:spMkLst>
            <pc:docMk/>
            <pc:sldMk cId="249215707" sldId="260"/>
            <ac:spMk id="8" creationId="{51368258-7EC6-D3B1-BD6A-187CBC0FE743}"/>
          </ac:spMkLst>
        </pc:spChg>
        <pc:picChg chg="add mod ord">
          <ac:chgData name="Chantelle Pritchard" userId="cdb36969-3931-4a58-bef8-c5422e50c3f6" providerId="ADAL" clId="{1802A8B1-6FE3-418A-ADE8-4C82B2EF5FCA}" dt="2024-04-28T19:22:02.395" v="4645" actId="1076"/>
          <ac:picMkLst>
            <pc:docMk/>
            <pc:sldMk cId="249215707" sldId="260"/>
            <ac:picMk id="3" creationId="{0A0F59C5-28AD-734A-963B-02055512AEF0}"/>
          </ac:picMkLst>
        </pc:picChg>
        <pc:picChg chg="add mod modCrop">
          <ac:chgData name="Chantelle Pritchard" userId="cdb36969-3931-4a58-bef8-c5422e50c3f6" providerId="ADAL" clId="{1802A8B1-6FE3-418A-ADE8-4C82B2EF5FCA}" dt="2024-04-28T19:23:31.363" v="4658" actId="1076"/>
          <ac:picMkLst>
            <pc:docMk/>
            <pc:sldMk cId="249215707" sldId="260"/>
            <ac:picMk id="7" creationId="{E56E4495-D998-3818-42FC-9A0AD5E4177D}"/>
          </ac:picMkLst>
        </pc:picChg>
      </pc:sldChg>
      <pc:sldChg chg="addSp delSp modSp add mod">
        <pc:chgData name="Chantelle Pritchard" userId="cdb36969-3931-4a58-bef8-c5422e50c3f6" providerId="ADAL" clId="{1802A8B1-6FE3-418A-ADE8-4C82B2EF5FCA}" dt="2024-04-28T19:21:33.148" v="4628" actId="20577"/>
        <pc:sldMkLst>
          <pc:docMk/>
          <pc:sldMk cId="3362660113" sldId="261"/>
        </pc:sldMkLst>
        <pc:spChg chg="mod">
          <ac:chgData name="Chantelle Pritchard" userId="cdb36969-3931-4a58-bef8-c5422e50c3f6" providerId="ADAL" clId="{1802A8B1-6FE3-418A-ADE8-4C82B2EF5FCA}" dt="2024-04-28T19:21:33.148" v="4628" actId="20577"/>
          <ac:spMkLst>
            <pc:docMk/>
            <pc:sldMk cId="3362660113" sldId="261"/>
            <ac:spMk id="3" creationId="{A3A33F9D-0CFB-A222-952F-AA3D5E2C7AB3}"/>
          </ac:spMkLst>
        </pc:spChg>
        <pc:spChg chg="add del mod">
          <ac:chgData name="Chantelle Pritchard" userId="cdb36969-3931-4a58-bef8-c5422e50c3f6" providerId="ADAL" clId="{1802A8B1-6FE3-418A-ADE8-4C82B2EF5FCA}" dt="2024-04-27T23:01:17.656" v="1085" actId="931"/>
          <ac:spMkLst>
            <pc:docMk/>
            <pc:sldMk cId="3362660113" sldId="261"/>
            <ac:spMk id="4" creationId="{694E276E-A076-A405-1977-4B09205A1D7B}"/>
          </ac:spMkLst>
        </pc:spChg>
        <pc:spChg chg="mod">
          <ac:chgData name="Chantelle Pritchard" userId="cdb36969-3931-4a58-bef8-c5422e50c3f6" providerId="ADAL" clId="{1802A8B1-6FE3-418A-ADE8-4C82B2EF5FCA}" dt="2024-04-27T23:01:10.028" v="1083" actId="20577"/>
          <ac:spMkLst>
            <pc:docMk/>
            <pc:sldMk cId="3362660113" sldId="261"/>
            <ac:spMk id="5" creationId="{49EC0B14-C482-A9AC-4742-18EBAE5CD7F2}"/>
          </ac:spMkLst>
        </pc:spChg>
        <pc:picChg chg="del">
          <ac:chgData name="Chantelle Pritchard" userId="cdb36969-3931-4a58-bef8-c5422e50c3f6" providerId="ADAL" clId="{1802A8B1-6FE3-418A-ADE8-4C82B2EF5FCA}" dt="2024-04-27T23:01:12.261" v="1084" actId="478"/>
          <ac:picMkLst>
            <pc:docMk/>
            <pc:sldMk cId="3362660113" sldId="261"/>
            <ac:picMk id="7" creationId="{DB3CAD6A-7656-466A-9854-33C1E865AE40}"/>
          </ac:picMkLst>
        </pc:picChg>
        <pc:picChg chg="add mod modCrop">
          <ac:chgData name="Chantelle Pritchard" userId="cdb36969-3931-4a58-bef8-c5422e50c3f6" providerId="ADAL" clId="{1802A8B1-6FE3-418A-ADE8-4C82B2EF5FCA}" dt="2024-04-27T23:01:30.740" v="1091" actId="14100"/>
          <ac:picMkLst>
            <pc:docMk/>
            <pc:sldMk cId="3362660113" sldId="261"/>
            <ac:picMk id="8" creationId="{73B76CED-0DDC-4673-D8EB-0DE079C93CDB}"/>
          </ac:picMkLst>
        </pc:picChg>
        <pc:picChg chg="add mod">
          <ac:chgData name="Chantelle Pritchard" userId="cdb36969-3931-4a58-bef8-c5422e50c3f6" providerId="ADAL" clId="{1802A8B1-6FE3-418A-ADE8-4C82B2EF5FCA}" dt="2024-04-27T23:03:27.556" v="1264" actId="1076"/>
          <ac:picMkLst>
            <pc:docMk/>
            <pc:sldMk cId="3362660113" sldId="261"/>
            <ac:picMk id="9" creationId="{480DC381-C1A9-29D7-CD7E-4B46169C9667}"/>
          </ac:picMkLst>
        </pc:picChg>
        <pc:picChg chg="add mod">
          <ac:chgData name="Chantelle Pritchard" userId="cdb36969-3931-4a58-bef8-c5422e50c3f6" providerId="ADAL" clId="{1802A8B1-6FE3-418A-ADE8-4C82B2EF5FCA}" dt="2024-04-27T23:03:42.753" v="1269" actId="1076"/>
          <ac:picMkLst>
            <pc:docMk/>
            <pc:sldMk cId="3362660113" sldId="261"/>
            <ac:picMk id="10" creationId="{D596B6D2-7662-4D0D-7A86-FD6F6388A11F}"/>
          </ac:picMkLst>
        </pc:picChg>
      </pc:sldChg>
      <pc:sldChg chg="addSp delSp modSp new mod modClrScheme chgLayout modNotesTx">
        <pc:chgData name="Chantelle Pritchard" userId="cdb36969-3931-4a58-bef8-c5422e50c3f6" providerId="ADAL" clId="{1802A8B1-6FE3-418A-ADE8-4C82B2EF5FCA}" dt="2024-04-28T09:47:15.511" v="1450" actId="20577"/>
        <pc:sldMkLst>
          <pc:docMk/>
          <pc:sldMk cId="123272553" sldId="262"/>
        </pc:sldMkLst>
        <pc:spChg chg="add mod ord">
          <ac:chgData name="Chantelle Pritchard" userId="cdb36969-3931-4a58-bef8-c5422e50c3f6" providerId="ADAL" clId="{1802A8B1-6FE3-418A-ADE8-4C82B2EF5FCA}" dt="2024-04-28T09:44:56.256" v="1347" actId="14100"/>
          <ac:spMkLst>
            <pc:docMk/>
            <pc:sldMk cId="123272553" sldId="262"/>
            <ac:spMk id="2" creationId="{5DA964A0-6F26-53E3-2CAA-790E06A3FB3E}"/>
          </ac:spMkLst>
        </pc:spChg>
        <pc:spChg chg="add del mod">
          <ac:chgData name="Chantelle Pritchard" userId="cdb36969-3931-4a58-bef8-c5422e50c3f6" providerId="ADAL" clId="{1802A8B1-6FE3-418A-ADE8-4C82B2EF5FCA}" dt="2024-04-28T09:44:27.577" v="1339" actId="22"/>
          <ac:spMkLst>
            <pc:docMk/>
            <pc:sldMk cId="123272553" sldId="262"/>
            <ac:spMk id="3" creationId="{08B0372B-07FA-F04C-C67B-EDA1A3882C45}"/>
          </ac:spMkLst>
        </pc:spChg>
        <pc:spChg chg="add mod ord">
          <ac:chgData name="Chantelle Pritchard" userId="cdb36969-3931-4a58-bef8-c5422e50c3f6" providerId="ADAL" clId="{1802A8B1-6FE3-418A-ADE8-4C82B2EF5FCA}" dt="2024-04-28T09:47:15.511" v="1450" actId="20577"/>
          <ac:spMkLst>
            <pc:docMk/>
            <pc:sldMk cId="123272553" sldId="262"/>
            <ac:spMk id="6" creationId="{8B0EAE87-31B0-4665-F1C0-AFEADDA65652}"/>
          </ac:spMkLst>
        </pc:spChg>
        <pc:picChg chg="add mod ord">
          <ac:chgData name="Chantelle Pritchard" userId="cdb36969-3931-4a58-bef8-c5422e50c3f6" providerId="ADAL" clId="{1802A8B1-6FE3-418A-ADE8-4C82B2EF5FCA}" dt="2024-04-28T09:44:52.771" v="1346" actId="14100"/>
          <ac:picMkLst>
            <pc:docMk/>
            <pc:sldMk cId="123272553" sldId="262"/>
            <ac:picMk id="5" creationId="{C3FEF960-2391-BD33-9436-5CE020EC3270}"/>
          </ac:picMkLst>
        </pc:picChg>
      </pc:sldChg>
      <pc:sldChg chg="addSp delSp modSp new mod ord modNotesTx">
        <pc:chgData name="Chantelle Pritchard" userId="cdb36969-3931-4a58-bef8-c5422e50c3f6" providerId="ADAL" clId="{1802A8B1-6FE3-418A-ADE8-4C82B2EF5FCA}" dt="2024-04-28T09:42:53.617" v="1324" actId="1076"/>
        <pc:sldMkLst>
          <pc:docMk/>
          <pc:sldMk cId="2500785061" sldId="263"/>
        </pc:sldMkLst>
        <pc:spChg chg="mod">
          <ac:chgData name="Chantelle Pritchard" userId="cdb36969-3931-4a58-bef8-c5422e50c3f6" providerId="ADAL" clId="{1802A8B1-6FE3-418A-ADE8-4C82B2EF5FCA}" dt="2024-04-28T09:42:48.957" v="1323" actId="20577"/>
          <ac:spMkLst>
            <pc:docMk/>
            <pc:sldMk cId="2500785061" sldId="263"/>
            <ac:spMk id="2" creationId="{E605D648-6C17-0F60-9160-CFC3AD57696D}"/>
          </ac:spMkLst>
        </pc:spChg>
        <pc:spChg chg="del">
          <ac:chgData name="Chantelle Pritchard" userId="cdb36969-3931-4a58-bef8-c5422e50c3f6" providerId="ADAL" clId="{1802A8B1-6FE3-418A-ADE8-4C82B2EF5FCA}" dt="2024-04-28T09:41:24.365" v="1312" actId="22"/>
          <ac:spMkLst>
            <pc:docMk/>
            <pc:sldMk cId="2500785061" sldId="263"/>
            <ac:spMk id="3" creationId="{FAB5E80D-9C66-84A8-D3AC-37921ED5E79C}"/>
          </ac:spMkLst>
        </pc:spChg>
        <pc:spChg chg="del">
          <ac:chgData name="Chantelle Pritchard" userId="cdb36969-3931-4a58-bef8-c5422e50c3f6" providerId="ADAL" clId="{1802A8B1-6FE3-418A-ADE8-4C82B2EF5FCA}" dt="2024-04-28T09:41:38.653" v="1315" actId="478"/>
          <ac:spMkLst>
            <pc:docMk/>
            <pc:sldMk cId="2500785061" sldId="263"/>
            <ac:spMk id="4" creationId="{2255B8C1-F6D5-1532-B36F-4C3CFEE7D2B5}"/>
          </ac:spMkLst>
        </pc:spChg>
        <pc:picChg chg="add mod ord">
          <ac:chgData name="Chantelle Pritchard" userId="cdb36969-3931-4a58-bef8-c5422e50c3f6" providerId="ADAL" clId="{1802A8B1-6FE3-418A-ADE8-4C82B2EF5FCA}" dt="2024-04-28T09:42:53.617" v="1324" actId="1076"/>
          <ac:picMkLst>
            <pc:docMk/>
            <pc:sldMk cId="2500785061" sldId="263"/>
            <ac:picMk id="6" creationId="{DB27B58D-7E1D-CD4B-AF97-02C0152E8290}"/>
          </ac:picMkLst>
        </pc:picChg>
      </pc:sldChg>
      <pc:sldChg chg="addSp delSp modSp new mod modClrScheme chgLayout modNotesTx">
        <pc:chgData name="Chantelle Pritchard" userId="cdb36969-3931-4a58-bef8-c5422e50c3f6" providerId="ADAL" clId="{1802A8B1-6FE3-418A-ADE8-4C82B2EF5FCA}" dt="2024-04-28T09:54:15.795" v="1626" actId="20577"/>
        <pc:sldMkLst>
          <pc:docMk/>
          <pc:sldMk cId="562873499" sldId="264"/>
        </pc:sldMkLst>
        <pc:spChg chg="del mod ord">
          <ac:chgData name="Chantelle Pritchard" userId="cdb36969-3931-4a58-bef8-c5422e50c3f6" providerId="ADAL" clId="{1802A8B1-6FE3-418A-ADE8-4C82B2EF5FCA}" dt="2024-04-28T09:48:06.276" v="1452" actId="700"/>
          <ac:spMkLst>
            <pc:docMk/>
            <pc:sldMk cId="562873499" sldId="264"/>
            <ac:spMk id="2" creationId="{A434F2D5-E110-BA1F-BF7F-A931434C62AE}"/>
          </ac:spMkLst>
        </pc:spChg>
        <pc:spChg chg="del mod ord">
          <ac:chgData name="Chantelle Pritchard" userId="cdb36969-3931-4a58-bef8-c5422e50c3f6" providerId="ADAL" clId="{1802A8B1-6FE3-418A-ADE8-4C82B2EF5FCA}" dt="2024-04-28T09:48:06.276" v="1452" actId="700"/>
          <ac:spMkLst>
            <pc:docMk/>
            <pc:sldMk cId="562873499" sldId="264"/>
            <ac:spMk id="3" creationId="{D2773886-D344-1924-A8D9-0F6836DF1128}"/>
          </ac:spMkLst>
        </pc:spChg>
        <pc:spChg chg="add mod ord">
          <ac:chgData name="Chantelle Pritchard" userId="cdb36969-3931-4a58-bef8-c5422e50c3f6" providerId="ADAL" clId="{1802A8B1-6FE3-418A-ADE8-4C82B2EF5FCA}" dt="2024-04-28T09:48:17.207" v="1465" actId="14100"/>
          <ac:spMkLst>
            <pc:docMk/>
            <pc:sldMk cId="562873499" sldId="264"/>
            <ac:spMk id="4" creationId="{42717494-82D2-431F-4743-11BDEDB23EDC}"/>
          </ac:spMkLst>
        </pc:spChg>
        <pc:spChg chg="add del mod ord">
          <ac:chgData name="Chantelle Pritchard" userId="cdb36969-3931-4a58-bef8-c5422e50c3f6" providerId="ADAL" clId="{1802A8B1-6FE3-418A-ADE8-4C82B2EF5FCA}" dt="2024-04-28T09:48:24.421" v="1466" actId="22"/>
          <ac:spMkLst>
            <pc:docMk/>
            <pc:sldMk cId="562873499" sldId="264"/>
            <ac:spMk id="5" creationId="{12029C7D-16B3-B78E-0F92-F96A6DA0B478}"/>
          </ac:spMkLst>
        </pc:spChg>
        <pc:spChg chg="add mod ord">
          <ac:chgData name="Chantelle Pritchard" userId="cdb36969-3931-4a58-bef8-c5422e50c3f6" providerId="ADAL" clId="{1802A8B1-6FE3-418A-ADE8-4C82B2EF5FCA}" dt="2024-04-28T09:54:15.795" v="1626" actId="20577"/>
          <ac:spMkLst>
            <pc:docMk/>
            <pc:sldMk cId="562873499" sldId="264"/>
            <ac:spMk id="6" creationId="{AD8129D2-7D69-C051-C812-E3802A8DF828}"/>
          </ac:spMkLst>
        </pc:spChg>
        <pc:picChg chg="add mod ord">
          <ac:chgData name="Chantelle Pritchard" userId="cdb36969-3931-4a58-bef8-c5422e50c3f6" providerId="ADAL" clId="{1802A8B1-6FE3-418A-ADE8-4C82B2EF5FCA}" dt="2024-04-28T09:48:29.950" v="1468" actId="1076"/>
          <ac:picMkLst>
            <pc:docMk/>
            <pc:sldMk cId="562873499" sldId="264"/>
            <ac:picMk id="8" creationId="{F509EC6B-AD8D-561C-CFF4-2C9E81DB5B2E}"/>
          </ac:picMkLst>
        </pc:picChg>
        <pc:picChg chg="add mod">
          <ac:chgData name="Chantelle Pritchard" userId="cdb36969-3931-4a58-bef8-c5422e50c3f6" providerId="ADAL" clId="{1802A8B1-6FE3-418A-ADE8-4C82B2EF5FCA}" dt="2024-04-28T09:48:40.534" v="1471" actId="1076"/>
          <ac:picMkLst>
            <pc:docMk/>
            <pc:sldMk cId="562873499" sldId="264"/>
            <ac:picMk id="10" creationId="{8D5AF8C8-BB11-D09C-3349-933BD0631FA0}"/>
          </ac:picMkLst>
        </pc:picChg>
      </pc:sldChg>
      <pc:sldChg chg="addSp delSp modSp add mod modNotesTx">
        <pc:chgData name="Chantelle Pritchard" userId="cdb36969-3931-4a58-bef8-c5422e50c3f6" providerId="ADAL" clId="{1802A8B1-6FE3-418A-ADE8-4C82B2EF5FCA}" dt="2024-04-28T19:57:52.697" v="5443" actId="1582"/>
        <pc:sldMkLst>
          <pc:docMk/>
          <pc:sldMk cId="899207697" sldId="265"/>
        </pc:sldMkLst>
        <pc:spChg chg="mod">
          <ac:chgData name="Chantelle Pritchard" userId="cdb36969-3931-4a58-bef8-c5422e50c3f6" providerId="ADAL" clId="{1802A8B1-6FE3-418A-ADE8-4C82B2EF5FCA}" dt="2024-04-28T10:22:36.452" v="2634" actId="20577"/>
          <ac:spMkLst>
            <pc:docMk/>
            <pc:sldMk cId="899207697" sldId="265"/>
            <ac:spMk id="2" creationId="{A434F2D5-E110-BA1F-BF7F-A931434C62AE}"/>
          </ac:spMkLst>
        </pc:spChg>
        <pc:spChg chg="del">
          <ac:chgData name="Chantelle Pritchard" userId="cdb36969-3931-4a58-bef8-c5422e50c3f6" providerId="ADAL" clId="{1802A8B1-6FE3-418A-ADE8-4C82B2EF5FCA}" dt="2024-04-28T10:24:11.850" v="2636" actId="478"/>
          <ac:spMkLst>
            <pc:docMk/>
            <pc:sldMk cId="899207697" sldId="265"/>
            <ac:spMk id="3" creationId="{D2773886-D344-1924-A8D9-0F6836DF1128}"/>
          </ac:spMkLst>
        </pc:spChg>
        <pc:spChg chg="add mod">
          <ac:chgData name="Chantelle Pritchard" userId="cdb36969-3931-4a58-bef8-c5422e50c3f6" providerId="ADAL" clId="{1802A8B1-6FE3-418A-ADE8-4C82B2EF5FCA}" dt="2024-04-28T10:32:16.537" v="2677" actId="1076"/>
          <ac:spMkLst>
            <pc:docMk/>
            <pc:sldMk cId="899207697" sldId="265"/>
            <ac:spMk id="10" creationId="{58AFC52D-C67B-48F9-6959-18D43804BEDD}"/>
          </ac:spMkLst>
        </pc:spChg>
        <pc:picChg chg="add mod">
          <ac:chgData name="Chantelle Pritchard" userId="cdb36969-3931-4a58-bef8-c5422e50c3f6" providerId="ADAL" clId="{1802A8B1-6FE3-418A-ADE8-4C82B2EF5FCA}" dt="2024-04-28T10:31:46.461" v="2651" actId="1076"/>
          <ac:picMkLst>
            <pc:docMk/>
            <pc:sldMk cId="899207697" sldId="265"/>
            <ac:picMk id="5" creationId="{E549FB19-EF77-E43E-CE37-35DB2D468947}"/>
          </ac:picMkLst>
        </pc:picChg>
        <pc:picChg chg="add mod">
          <ac:chgData name="Chantelle Pritchard" userId="cdb36969-3931-4a58-bef8-c5422e50c3f6" providerId="ADAL" clId="{1802A8B1-6FE3-418A-ADE8-4C82B2EF5FCA}" dt="2024-04-28T10:24:36.689" v="2641" actId="1076"/>
          <ac:picMkLst>
            <pc:docMk/>
            <pc:sldMk cId="899207697" sldId="265"/>
            <ac:picMk id="7" creationId="{80337233-CE26-B766-8767-4C94B9598E29}"/>
          </ac:picMkLst>
        </pc:picChg>
        <pc:picChg chg="add mod">
          <ac:chgData name="Chantelle Pritchard" userId="cdb36969-3931-4a58-bef8-c5422e50c3f6" providerId="ADAL" clId="{1802A8B1-6FE3-418A-ADE8-4C82B2EF5FCA}" dt="2024-04-28T10:31:04.030" v="2650" actId="14100"/>
          <ac:picMkLst>
            <pc:docMk/>
            <pc:sldMk cId="899207697" sldId="265"/>
            <ac:picMk id="9" creationId="{D6F30753-0B01-FDBF-0F76-A21344855222}"/>
          </ac:picMkLst>
        </pc:picChg>
        <pc:cxnChg chg="add mod">
          <ac:chgData name="Chantelle Pritchard" userId="cdb36969-3931-4a58-bef8-c5422e50c3f6" providerId="ADAL" clId="{1802A8B1-6FE3-418A-ADE8-4C82B2EF5FCA}" dt="2024-04-28T19:57:52.697" v="5443" actId="1582"/>
          <ac:cxnSpMkLst>
            <pc:docMk/>
            <pc:sldMk cId="899207697" sldId="265"/>
            <ac:cxnSpMk id="12" creationId="{480096E5-B6D2-F4F5-5ED5-9BBCFB6DD981}"/>
          </ac:cxnSpMkLst>
        </pc:cxnChg>
        <pc:cxnChg chg="add mod">
          <ac:chgData name="Chantelle Pritchard" userId="cdb36969-3931-4a58-bef8-c5422e50c3f6" providerId="ADAL" clId="{1802A8B1-6FE3-418A-ADE8-4C82B2EF5FCA}" dt="2024-04-28T19:57:40.411" v="5441" actId="1582"/>
          <ac:cxnSpMkLst>
            <pc:docMk/>
            <pc:sldMk cId="899207697" sldId="265"/>
            <ac:cxnSpMk id="14" creationId="{45EEF55F-3893-9E8B-A838-8A10BD5EA87C}"/>
          </ac:cxnSpMkLst>
        </pc:cxnChg>
      </pc:sldChg>
      <pc:sldChg chg="addSp delSp modSp new mod modNotesTx">
        <pc:chgData name="Chantelle Pritchard" userId="cdb36969-3931-4a58-bef8-c5422e50c3f6" providerId="ADAL" clId="{1802A8B1-6FE3-418A-ADE8-4C82B2EF5FCA}" dt="2024-04-28T19:30:54.693" v="4863" actId="20577"/>
        <pc:sldMkLst>
          <pc:docMk/>
          <pc:sldMk cId="1855780929" sldId="266"/>
        </pc:sldMkLst>
        <pc:spChg chg="mod">
          <ac:chgData name="Chantelle Pritchard" userId="cdb36969-3931-4a58-bef8-c5422e50c3f6" providerId="ADAL" clId="{1802A8B1-6FE3-418A-ADE8-4C82B2EF5FCA}" dt="2024-04-28T09:55:04.751" v="1644" actId="14100"/>
          <ac:spMkLst>
            <pc:docMk/>
            <pc:sldMk cId="1855780929" sldId="266"/>
            <ac:spMk id="2" creationId="{91EA30B5-E105-B364-A601-52423A838D14}"/>
          </ac:spMkLst>
        </pc:spChg>
        <pc:spChg chg="del">
          <ac:chgData name="Chantelle Pritchard" userId="cdb36969-3931-4a58-bef8-c5422e50c3f6" providerId="ADAL" clId="{1802A8B1-6FE3-418A-ADE8-4C82B2EF5FCA}" dt="2024-04-28T09:55:18.389" v="1645" actId="22"/>
          <ac:spMkLst>
            <pc:docMk/>
            <pc:sldMk cId="1855780929" sldId="266"/>
            <ac:spMk id="3" creationId="{54B6B8B7-454C-9190-E5FB-581FDA5B26D7}"/>
          </ac:spMkLst>
        </pc:spChg>
        <pc:spChg chg="mod">
          <ac:chgData name="Chantelle Pritchard" userId="cdb36969-3931-4a58-bef8-c5422e50c3f6" providerId="ADAL" clId="{1802A8B1-6FE3-418A-ADE8-4C82B2EF5FCA}" dt="2024-04-28T19:30:54.693" v="4863" actId="20577"/>
          <ac:spMkLst>
            <pc:docMk/>
            <pc:sldMk cId="1855780929" sldId="266"/>
            <ac:spMk id="4" creationId="{1A9ADD4A-2E8E-0237-03EF-E764D816005A}"/>
          </ac:spMkLst>
        </pc:spChg>
        <pc:picChg chg="add mod ord">
          <ac:chgData name="Chantelle Pritchard" userId="cdb36969-3931-4a58-bef8-c5422e50c3f6" providerId="ADAL" clId="{1802A8B1-6FE3-418A-ADE8-4C82B2EF5FCA}" dt="2024-04-28T09:55:24.407" v="1647" actId="1076"/>
          <ac:picMkLst>
            <pc:docMk/>
            <pc:sldMk cId="1855780929" sldId="266"/>
            <ac:picMk id="6" creationId="{ECEF19CA-BE2D-314C-31D2-456C77FDD524}"/>
          </ac:picMkLst>
        </pc:picChg>
        <pc:picChg chg="add mod">
          <ac:chgData name="Chantelle Pritchard" userId="cdb36969-3931-4a58-bef8-c5422e50c3f6" providerId="ADAL" clId="{1802A8B1-6FE3-418A-ADE8-4C82B2EF5FCA}" dt="2024-04-28T09:55:38.124" v="1652" actId="14100"/>
          <ac:picMkLst>
            <pc:docMk/>
            <pc:sldMk cId="1855780929" sldId="266"/>
            <ac:picMk id="8" creationId="{9FC54ACA-388A-B4BD-FA0C-4C4F957FA383}"/>
          </ac:picMkLst>
        </pc:picChg>
        <pc:picChg chg="add mod">
          <ac:chgData name="Chantelle Pritchard" userId="cdb36969-3931-4a58-bef8-c5422e50c3f6" providerId="ADAL" clId="{1802A8B1-6FE3-418A-ADE8-4C82B2EF5FCA}" dt="2024-04-28T09:58:17.996" v="1781" actId="1076"/>
          <ac:picMkLst>
            <pc:docMk/>
            <pc:sldMk cId="1855780929" sldId="266"/>
            <ac:picMk id="9" creationId="{50D81E8C-44B2-4190-5506-A94D5A144954}"/>
          </ac:picMkLst>
        </pc:picChg>
      </pc:sldChg>
      <pc:sldChg chg="addSp delSp modSp add mod modNotesTx">
        <pc:chgData name="Chantelle Pritchard" userId="cdb36969-3931-4a58-bef8-c5422e50c3f6" providerId="ADAL" clId="{1802A8B1-6FE3-418A-ADE8-4C82B2EF5FCA}" dt="2024-04-28T19:31:26.891" v="4868" actId="1036"/>
        <pc:sldMkLst>
          <pc:docMk/>
          <pc:sldMk cId="2928948209" sldId="267"/>
        </pc:sldMkLst>
        <pc:spChg chg="mod">
          <ac:chgData name="Chantelle Pritchard" userId="cdb36969-3931-4a58-bef8-c5422e50c3f6" providerId="ADAL" clId="{1802A8B1-6FE3-418A-ADE8-4C82B2EF5FCA}" dt="2024-04-28T09:59:40.849" v="1938" actId="20577"/>
          <ac:spMkLst>
            <pc:docMk/>
            <pc:sldMk cId="2928948209" sldId="267"/>
            <ac:spMk id="4" creationId="{1A9ADD4A-2E8E-0237-03EF-E764D816005A}"/>
          </ac:spMkLst>
        </pc:spChg>
        <pc:picChg chg="add mod">
          <ac:chgData name="Chantelle Pritchard" userId="cdb36969-3931-4a58-bef8-c5422e50c3f6" providerId="ADAL" clId="{1802A8B1-6FE3-418A-ADE8-4C82B2EF5FCA}" dt="2024-04-28T19:31:26.891" v="4868" actId="1036"/>
          <ac:picMkLst>
            <pc:docMk/>
            <pc:sldMk cId="2928948209" sldId="267"/>
            <ac:picMk id="5" creationId="{24754916-8296-1DF5-9966-6B22FD549D39}"/>
          </ac:picMkLst>
        </pc:picChg>
        <pc:picChg chg="del">
          <ac:chgData name="Chantelle Pritchard" userId="cdb36969-3931-4a58-bef8-c5422e50c3f6" providerId="ADAL" clId="{1802A8B1-6FE3-418A-ADE8-4C82B2EF5FCA}" dt="2024-04-28T09:59:51.313" v="1940" actId="478"/>
          <ac:picMkLst>
            <pc:docMk/>
            <pc:sldMk cId="2928948209" sldId="267"/>
            <ac:picMk id="9" creationId="{50D81E8C-44B2-4190-5506-A94D5A144954}"/>
          </ac:picMkLst>
        </pc:picChg>
      </pc:sldChg>
      <pc:sldChg chg="addSp delSp modSp new mod modNotesTx">
        <pc:chgData name="Chantelle Pritchard" userId="cdb36969-3931-4a58-bef8-c5422e50c3f6" providerId="ADAL" clId="{1802A8B1-6FE3-418A-ADE8-4C82B2EF5FCA}" dt="2024-04-28T10:02:29.647" v="1980" actId="20577"/>
        <pc:sldMkLst>
          <pc:docMk/>
          <pc:sldMk cId="598739764" sldId="268"/>
        </pc:sldMkLst>
        <pc:spChg chg="del">
          <ac:chgData name="Chantelle Pritchard" userId="cdb36969-3931-4a58-bef8-c5422e50c3f6" providerId="ADAL" clId="{1802A8B1-6FE3-418A-ADE8-4C82B2EF5FCA}" dt="2024-04-28T10:01:26.518" v="1952"/>
          <ac:spMkLst>
            <pc:docMk/>
            <pc:sldMk cId="598739764" sldId="268"/>
            <ac:spMk id="2" creationId="{A89D3D4C-F017-F4E6-3ADC-6E36EAF10561}"/>
          </ac:spMkLst>
        </pc:spChg>
        <pc:spChg chg="del">
          <ac:chgData name="Chantelle Pritchard" userId="cdb36969-3931-4a58-bef8-c5422e50c3f6" providerId="ADAL" clId="{1802A8B1-6FE3-418A-ADE8-4C82B2EF5FCA}" dt="2024-04-28T10:01:43.084" v="1954" actId="22"/>
          <ac:spMkLst>
            <pc:docMk/>
            <pc:sldMk cId="598739764" sldId="268"/>
            <ac:spMk id="3" creationId="{C230ADEB-E7CD-6455-61C8-ADF93735E22B}"/>
          </ac:spMkLst>
        </pc:spChg>
        <pc:spChg chg="add mod">
          <ac:chgData name="Chantelle Pritchard" userId="cdb36969-3931-4a58-bef8-c5422e50c3f6" providerId="ADAL" clId="{1802A8B1-6FE3-418A-ADE8-4C82B2EF5FCA}" dt="2024-04-28T10:02:29.647" v="1980" actId="20577"/>
          <ac:spMkLst>
            <pc:docMk/>
            <pc:sldMk cId="598739764" sldId="268"/>
            <ac:spMk id="4" creationId="{A6074F13-0831-BE4D-0153-6CB54E46BDEB}"/>
          </ac:spMkLst>
        </pc:spChg>
        <pc:picChg chg="add mod ord">
          <ac:chgData name="Chantelle Pritchard" userId="cdb36969-3931-4a58-bef8-c5422e50c3f6" providerId="ADAL" clId="{1802A8B1-6FE3-418A-ADE8-4C82B2EF5FCA}" dt="2024-04-28T10:01:51.545" v="1957" actId="14100"/>
          <ac:picMkLst>
            <pc:docMk/>
            <pc:sldMk cId="598739764" sldId="268"/>
            <ac:picMk id="6" creationId="{FBE02B97-70DC-6F4F-8A05-2A0F5DA2344C}"/>
          </ac:picMkLst>
        </pc:picChg>
      </pc:sldChg>
      <pc:sldChg chg="addSp delSp modSp new mod modNotesTx">
        <pc:chgData name="Chantelle Pritchard" userId="cdb36969-3931-4a58-bef8-c5422e50c3f6" providerId="ADAL" clId="{1802A8B1-6FE3-418A-ADE8-4C82B2EF5FCA}" dt="2024-04-28T19:33:20.998" v="4919" actId="20577"/>
        <pc:sldMkLst>
          <pc:docMk/>
          <pc:sldMk cId="2476141675" sldId="269"/>
        </pc:sldMkLst>
        <pc:spChg chg="mod">
          <ac:chgData name="Chantelle Pritchard" userId="cdb36969-3931-4a58-bef8-c5422e50c3f6" providerId="ADAL" clId="{1802A8B1-6FE3-418A-ADE8-4C82B2EF5FCA}" dt="2024-04-28T19:33:20.998" v="4919" actId="20577"/>
          <ac:spMkLst>
            <pc:docMk/>
            <pc:sldMk cId="2476141675" sldId="269"/>
            <ac:spMk id="2" creationId="{B97C1E3B-5B6B-0D1C-DE1A-B098BF933E51}"/>
          </ac:spMkLst>
        </pc:spChg>
        <pc:spChg chg="del">
          <ac:chgData name="Chantelle Pritchard" userId="cdb36969-3931-4a58-bef8-c5422e50c3f6" providerId="ADAL" clId="{1802A8B1-6FE3-418A-ADE8-4C82B2EF5FCA}" dt="2024-04-28T10:03:44.611" v="2001" actId="22"/>
          <ac:spMkLst>
            <pc:docMk/>
            <pc:sldMk cId="2476141675" sldId="269"/>
            <ac:spMk id="3" creationId="{690782E9-A821-C716-7E6E-DC7051DED696}"/>
          </ac:spMkLst>
        </pc:spChg>
        <pc:spChg chg="mod">
          <ac:chgData name="Chantelle Pritchard" userId="cdb36969-3931-4a58-bef8-c5422e50c3f6" providerId="ADAL" clId="{1802A8B1-6FE3-418A-ADE8-4C82B2EF5FCA}" dt="2024-04-28T10:05:55.611" v="2149" actId="20577"/>
          <ac:spMkLst>
            <pc:docMk/>
            <pc:sldMk cId="2476141675" sldId="269"/>
            <ac:spMk id="4" creationId="{92E65137-C452-6FDC-4241-95957A857E97}"/>
          </ac:spMkLst>
        </pc:spChg>
        <pc:picChg chg="add mod ord">
          <ac:chgData name="Chantelle Pritchard" userId="cdb36969-3931-4a58-bef8-c5422e50c3f6" providerId="ADAL" clId="{1802A8B1-6FE3-418A-ADE8-4C82B2EF5FCA}" dt="2024-04-28T10:03:53.091" v="2004" actId="14100"/>
          <ac:picMkLst>
            <pc:docMk/>
            <pc:sldMk cId="2476141675" sldId="269"/>
            <ac:picMk id="6" creationId="{F3833114-7267-F32D-D784-133266DA7F2E}"/>
          </ac:picMkLst>
        </pc:picChg>
      </pc:sldChg>
      <pc:sldChg chg="addSp delSp modSp new mod modNotesTx">
        <pc:chgData name="Chantelle Pritchard" userId="cdb36969-3931-4a58-bef8-c5422e50c3f6" providerId="ADAL" clId="{1802A8B1-6FE3-418A-ADE8-4C82B2EF5FCA}" dt="2024-04-28T10:08:09.060" v="2210"/>
        <pc:sldMkLst>
          <pc:docMk/>
          <pc:sldMk cId="3595538621" sldId="270"/>
        </pc:sldMkLst>
        <pc:spChg chg="mod">
          <ac:chgData name="Chantelle Pritchard" userId="cdb36969-3931-4a58-bef8-c5422e50c3f6" providerId="ADAL" clId="{1802A8B1-6FE3-418A-ADE8-4C82B2EF5FCA}" dt="2024-04-28T10:07:19.691" v="2178" actId="14100"/>
          <ac:spMkLst>
            <pc:docMk/>
            <pc:sldMk cId="3595538621" sldId="270"/>
            <ac:spMk id="2" creationId="{9FE5A825-7B9B-1765-4DCF-15981239D098}"/>
          </ac:spMkLst>
        </pc:spChg>
        <pc:spChg chg="del">
          <ac:chgData name="Chantelle Pritchard" userId="cdb36969-3931-4a58-bef8-c5422e50c3f6" providerId="ADAL" clId="{1802A8B1-6FE3-418A-ADE8-4C82B2EF5FCA}" dt="2024-04-28T10:07:26.051" v="2179" actId="22"/>
          <ac:spMkLst>
            <pc:docMk/>
            <pc:sldMk cId="3595538621" sldId="270"/>
            <ac:spMk id="3" creationId="{1EEA6A28-685A-CC07-1994-1133DC5D79D2}"/>
          </ac:spMkLst>
        </pc:spChg>
        <pc:spChg chg="mod">
          <ac:chgData name="Chantelle Pritchard" userId="cdb36969-3931-4a58-bef8-c5422e50c3f6" providerId="ADAL" clId="{1802A8B1-6FE3-418A-ADE8-4C82B2EF5FCA}" dt="2024-04-28T10:07:59.821" v="2209" actId="20577"/>
          <ac:spMkLst>
            <pc:docMk/>
            <pc:sldMk cId="3595538621" sldId="270"/>
            <ac:spMk id="4" creationId="{FB2F3B5C-DAAC-C8E5-0276-B6DEE331C66A}"/>
          </ac:spMkLst>
        </pc:spChg>
        <pc:picChg chg="add mod ord">
          <ac:chgData name="Chantelle Pritchard" userId="cdb36969-3931-4a58-bef8-c5422e50c3f6" providerId="ADAL" clId="{1802A8B1-6FE3-418A-ADE8-4C82B2EF5FCA}" dt="2024-04-28T10:07:33.061" v="2182" actId="1076"/>
          <ac:picMkLst>
            <pc:docMk/>
            <pc:sldMk cId="3595538621" sldId="270"/>
            <ac:picMk id="6" creationId="{6B41D6D1-4916-409D-7D77-C5736038A6F8}"/>
          </ac:picMkLst>
        </pc:picChg>
      </pc:sldChg>
      <pc:sldChg chg="addSp delSp modSp new mod">
        <pc:chgData name="Chantelle Pritchard" userId="cdb36969-3931-4a58-bef8-c5422e50c3f6" providerId="ADAL" clId="{1802A8B1-6FE3-418A-ADE8-4C82B2EF5FCA}" dt="2024-04-28T20:04:06.056" v="5630" actId="1036"/>
        <pc:sldMkLst>
          <pc:docMk/>
          <pc:sldMk cId="2045212438" sldId="271"/>
        </pc:sldMkLst>
        <pc:spChg chg="mod">
          <ac:chgData name="Chantelle Pritchard" userId="cdb36969-3931-4a58-bef8-c5422e50c3f6" providerId="ADAL" clId="{1802A8B1-6FE3-418A-ADE8-4C82B2EF5FCA}" dt="2024-04-28T10:08:47.850" v="2231" actId="14100"/>
          <ac:spMkLst>
            <pc:docMk/>
            <pc:sldMk cId="2045212438" sldId="271"/>
            <ac:spMk id="2" creationId="{04A4AC30-501E-58E3-0D0F-C3B75E8DFA61}"/>
          </ac:spMkLst>
        </pc:spChg>
        <pc:spChg chg="del">
          <ac:chgData name="Chantelle Pritchard" userId="cdb36969-3931-4a58-bef8-c5422e50c3f6" providerId="ADAL" clId="{1802A8B1-6FE3-418A-ADE8-4C82B2EF5FCA}" dt="2024-04-28T10:11:49.917" v="2232" actId="22"/>
          <ac:spMkLst>
            <pc:docMk/>
            <pc:sldMk cId="2045212438" sldId="271"/>
            <ac:spMk id="3" creationId="{0811A2EF-67FE-E5EB-480F-E602236FD98F}"/>
          </ac:spMkLst>
        </pc:spChg>
        <pc:spChg chg="mod">
          <ac:chgData name="Chantelle Pritchard" userId="cdb36969-3931-4a58-bef8-c5422e50c3f6" providerId="ADAL" clId="{1802A8B1-6FE3-418A-ADE8-4C82B2EF5FCA}" dt="2024-04-28T20:04:06.056" v="5630" actId="1036"/>
          <ac:spMkLst>
            <pc:docMk/>
            <pc:sldMk cId="2045212438" sldId="271"/>
            <ac:spMk id="4" creationId="{CA125CB6-5F81-630A-9141-C3FB59A3183B}"/>
          </ac:spMkLst>
        </pc:spChg>
        <pc:picChg chg="add mod ord">
          <ac:chgData name="Chantelle Pritchard" userId="cdb36969-3931-4a58-bef8-c5422e50c3f6" providerId="ADAL" clId="{1802A8B1-6FE3-418A-ADE8-4C82B2EF5FCA}" dt="2024-04-28T19:49:44.874" v="5356" actId="1076"/>
          <ac:picMkLst>
            <pc:docMk/>
            <pc:sldMk cId="2045212438" sldId="271"/>
            <ac:picMk id="6" creationId="{095CB0FF-BD56-8CFF-C769-1724F77380D3}"/>
          </ac:picMkLst>
        </pc:picChg>
        <pc:picChg chg="add del mod">
          <ac:chgData name="Chantelle Pritchard" userId="cdb36969-3931-4a58-bef8-c5422e50c3f6" providerId="ADAL" clId="{1802A8B1-6FE3-418A-ADE8-4C82B2EF5FCA}" dt="2024-04-28T10:13:40.375" v="2251" actId="478"/>
          <ac:picMkLst>
            <pc:docMk/>
            <pc:sldMk cId="2045212438" sldId="271"/>
            <ac:picMk id="8" creationId="{2F9508C2-E3BA-CB21-501F-E791EB0F6ED0}"/>
          </ac:picMkLst>
        </pc:picChg>
        <pc:picChg chg="add del mod">
          <ac:chgData name="Chantelle Pritchard" userId="cdb36969-3931-4a58-bef8-c5422e50c3f6" providerId="ADAL" clId="{1802A8B1-6FE3-418A-ADE8-4C82B2EF5FCA}" dt="2024-04-28T10:13:38.829" v="2250" actId="478"/>
          <ac:picMkLst>
            <pc:docMk/>
            <pc:sldMk cId="2045212438" sldId="271"/>
            <ac:picMk id="10" creationId="{7E9521AC-F068-BD25-7BFB-CE8D0F7054BF}"/>
          </ac:picMkLst>
        </pc:picChg>
      </pc:sldChg>
      <pc:sldChg chg="addSp delSp modSp add mod">
        <pc:chgData name="Chantelle Pritchard" userId="cdb36969-3931-4a58-bef8-c5422e50c3f6" providerId="ADAL" clId="{1802A8B1-6FE3-418A-ADE8-4C82B2EF5FCA}" dt="2024-04-28T19:52:47.681" v="5387" actId="403"/>
        <pc:sldMkLst>
          <pc:docMk/>
          <pc:sldMk cId="337597089" sldId="272"/>
        </pc:sldMkLst>
        <pc:spChg chg="mod">
          <ac:chgData name="Chantelle Pritchard" userId="cdb36969-3931-4a58-bef8-c5422e50c3f6" providerId="ADAL" clId="{1802A8B1-6FE3-418A-ADE8-4C82B2EF5FCA}" dt="2024-04-28T19:52:47.681" v="5387" actId="403"/>
          <ac:spMkLst>
            <pc:docMk/>
            <pc:sldMk cId="337597089" sldId="272"/>
            <ac:spMk id="4" creationId="{CA125CB6-5F81-630A-9141-C3FB59A3183B}"/>
          </ac:spMkLst>
        </pc:spChg>
        <pc:spChg chg="add del mod">
          <ac:chgData name="Chantelle Pritchard" userId="cdb36969-3931-4a58-bef8-c5422e50c3f6" providerId="ADAL" clId="{1802A8B1-6FE3-418A-ADE8-4C82B2EF5FCA}" dt="2024-04-28T10:14:14.884" v="2291" actId="478"/>
          <ac:spMkLst>
            <pc:docMk/>
            <pc:sldMk cId="337597089" sldId="272"/>
            <ac:spMk id="5" creationId="{970E17A5-C926-477C-1636-F5E0C3F03317}"/>
          </ac:spMkLst>
        </pc:spChg>
        <pc:picChg chg="del">
          <ac:chgData name="Chantelle Pritchard" userId="cdb36969-3931-4a58-bef8-c5422e50c3f6" providerId="ADAL" clId="{1802A8B1-6FE3-418A-ADE8-4C82B2EF5FCA}" dt="2024-04-28T10:14:10.305" v="2290" actId="478"/>
          <ac:picMkLst>
            <pc:docMk/>
            <pc:sldMk cId="337597089" sldId="272"/>
            <ac:picMk id="6" creationId="{095CB0FF-BD56-8CFF-C769-1724F77380D3}"/>
          </ac:picMkLst>
        </pc:picChg>
        <pc:picChg chg="mod">
          <ac:chgData name="Chantelle Pritchard" userId="cdb36969-3931-4a58-bef8-c5422e50c3f6" providerId="ADAL" clId="{1802A8B1-6FE3-418A-ADE8-4C82B2EF5FCA}" dt="2024-04-28T19:50:53.107" v="5366" actId="1076"/>
          <ac:picMkLst>
            <pc:docMk/>
            <pc:sldMk cId="337597089" sldId="272"/>
            <ac:picMk id="8" creationId="{2F9508C2-E3BA-CB21-501F-E791EB0F6ED0}"/>
          </ac:picMkLst>
        </pc:picChg>
        <pc:picChg chg="del">
          <ac:chgData name="Chantelle Pritchard" userId="cdb36969-3931-4a58-bef8-c5422e50c3f6" providerId="ADAL" clId="{1802A8B1-6FE3-418A-ADE8-4C82B2EF5FCA}" dt="2024-04-28T10:14:08.617" v="2289" actId="478"/>
          <ac:picMkLst>
            <pc:docMk/>
            <pc:sldMk cId="337597089" sldId="272"/>
            <ac:picMk id="10" creationId="{7E9521AC-F068-BD25-7BFB-CE8D0F7054BF}"/>
          </ac:picMkLst>
        </pc:picChg>
      </pc:sldChg>
      <pc:sldChg chg="addSp delSp modSp add mod">
        <pc:chgData name="Chantelle Pritchard" userId="cdb36969-3931-4a58-bef8-c5422e50c3f6" providerId="ADAL" clId="{1802A8B1-6FE3-418A-ADE8-4C82B2EF5FCA}" dt="2024-04-28T19:53:01.932" v="5390" actId="403"/>
        <pc:sldMkLst>
          <pc:docMk/>
          <pc:sldMk cId="4216406229" sldId="273"/>
        </pc:sldMkLst>
        <pc:spChg chg="mod">
          <ac:chgData name="Chantelle Pritchard" userId="cdb36969-3931-4a58-bef8-c5422e50c3f6" providerId="ADAL" clId="{1802A8B1-6FE3-418A-ADE8-4C82B2EF5FCA}" dt="2024-04-28T19:53:01.932" v="5390" actId="403"/>
          <ac:spMkLst>
            <pc:docMk/>
            <pc:sldMk cId="4216406229" sldId="273"/>
            <ac:spMk id="4" creationId="{CA125CB6-5F81-630A-9141-C3FB59A3183B}"/>
          </ac:spMkLst>
        </pc:spChg>
        <pc:spChg chg="add del mod">
          <ac:chgData name="Chantelle Pritchard" userId="cdb36969-3931-4a58-bef8-c5422e50c3f6" providerId="ADAL" clId="{1802A8B1-6FE3-418A-ADE8-4C82B2EF5FCA}" dt="2024-04-28T10:14:34.065" v="2305" actId="478"/>
          <ac:spMkLst>
            <pc:docMk/>
            <pc:sldMk cId="4216406229" sldId="273"/>
            <ac:spMk id="5" creationId="{653F762A-BA75-D411-37B7-3C6D882BEBD6}"/>
          </ac:spMkLst>
        </pc:spChg>
        <pc:picChg chg="del">
          <ac:chgData name="Chantelle Pritchard" userId="cdb36969-3931-4a58-bef8-c5422e50c3f6" providerId="ADAL" clId="{1802A8B1-6FE3-418A-ADE8-4C82B2EF5FCA}" dt="2024-04-28T10:14:27.453" v="2303" actId="478"/>
          <ac:picMkLst>
            <pc:docMk/>
            <pc:sldMk cId="4216406229" sldId="273"/>
            <ac:picMk id="6" creationId="{095CB0FF-BD56-8CFF-C769-1724F77380D3}"/>
          </ac:picMkLst>
        </pc:picChg>
        <pc:picChg chg="del">
          <ac:chgData name="Chantelle Pritchard" userId="cdb36969-3931-4a58-bef8-c5422e50c3f6" providerId="ADAL" clId="{1802A8B1-6FE3-418A-ADE8-4C82B2EF5FCA}" dt="2024-04-28T10:14:35.993" v="2306" actId="478"/>
          <ac:picMkLst>
            <pc:docMk/>
            <pc:sldMk cId="4216406229" sldId="273"/>
            <ac:picMk id="8" creationId="{2F9508C2-E3BA-CB21-501F-E791EB0F6ED0}"/>
          </ac:picMkLst>
        </pc:picChg>
        <pc:picChg chg="mod">
          <ac:chgData name="Chantelle Pritchard" userId="cdb36969-3931-4a58-bef8-c5422e50c3f6" providerId="ADAL" clId="{1802A8B1-6FE3-418A-ADE8-4C82B2EF5FCA}" dt="2024-04-28T19:51:24.776" v="5375" actId="1076"/>
          <ac:picMkLst>
            <pc:docMk/>
            <pc:sldMk cId="4216406229" sldId="273"/>
            <ac:picMk id="10" creationId="{7E9521AC-F068-BD25-7BFB-CE8D0F7054BF}"/>
          </ac:picMkLst>
        </pc:picChg>
      </pc:sldChg>
      <pc:sldChg chg="addSp delSp modSp add mod">
        <pc:chgData name="Chantelle Pritchard" userId="cdb36969-3931-4a58-bef8-c5422e50c3f6" providerId="ADAL" clId="{1802A8B1-6FE3-418A-ADE8-4C82B2EF5FCA}" dt="2024-04-28T19:53:16.510" v="5393" actId="403"/>
        <pc:sldMkLst>
          <pc:docMk/>
          <pc:sldMk cId="4245302164" sldId="274"/>
        </pc:sldMkLst>
        <pc:spChg chg="mod">
          <ac:chgData name="Chantelle Pritchard" userId="cdb36969-3931-4a58-bef8-c5422e50c3f6" providerId="ADAL" clId="{1802A8B1-6FE3-418A-ADE8-4C82B2EF5FCA}" dt="2024-04-28T19:53:16.510" v="5393" actId="403"/>
          <ac:spMkLst>
            <pc:docMk/>
            <pc:sldMk cId="4245302164" sldId="274"/>
            <ac:spMk id="4" creationId="{CA125CB6-5F81-630A-9141-C3FB59A3183B}"/>
          </ac:spMkLst>
        </pc:spChg>
        <pc:spChg chg="add del mod">
          <ac:chgData name="Chantelle Pritchard" userId="cdb36969-3931-4a58-bef8-c5422e50c3f6" providerId="ADAL" clId="{1802A8B1-6FE3-418A-ADE8-4C82B2EF5FCA}" dt="2024-04-28T10:15:09.125" v="2329" actId="22"/>
          <ac:spMkLst>
            <pc:docMk/>
            <pc:sldMk cId="4245302164" sldId="274"/>
            <ac:spMk id="5" creationId="{B2368EFF-2D76-D884-77F8-411F3A56C235}"/>
          </ac:spMkLst>
        </pc:spChg>
        <pc:picChg chg="del">
          <ac:chgData name="Chantelle Pritchard" userId="cdb36969-3931-4a58-bef8-c5422e50c3f6" providerId="ADAL" clId="{1802A8B1-6FE3-418A-ADE8-4C82B2EF5FCA}" dt="2024-04-28T10:15:06.964" v="2328" actId="478"/>
          <ac:picMkLst>
            <pc:docMk/>
            <pc:sldMk cId="4245302164" sldId="274"/>
            <ac:picMk id="6" creationId="{095CB0FF-BD56-8CFF-C769-1724F77380D3}"/>
          </ac:picMkLst>
        </pc:picChg>
        <pc:picChg chg="del">
          <ac:chgData name="Chantelle Pritchard" userId="cdb36969-3931-4a58-bef8-c5422e50c3f6" providerId="ADAL" clId="{1802A8B1-6FE3-418A-ADE8-4C82B2EF5FCA}" dt="2024-04-28T10:15:04.988" v="2327" actId="478"/>
          <ac:picMkLst>
            <pc:docMk/>
            <pc:sldMk cId="4245302164" sldId="274"/>
            <ac:picMk id="8" creationId="{2F9508C2-E3BA-CB21-501F-E791EB0F6ED0}"/>
          </ac:picMkLst>
        </pc:picChg>
        <pc:picChg chg="add mod ord">
          <ac:chgData name="Chantelle Pritchard" userId="cdb36969-3931-4a58-bef8-c5422e50c3f6" providerId="ADAL" clId="{1802A8B1-6FE3-418A-ADE8-4C82B2EF5FCA}" dt="2024-04-28T19:51:56.841" v="5380" actId="1076"/>
          <ac:picMkLst>
            <pc:docMk/>
            <pc:sldMk cId="4245302164" sldId="274"/>
            <ac:picMk id="9" creationId="{A6F39AF3-FC9E-2568-D166-DC234146AC6B}"/>
          </ac:picMkLst>
        </pc:picChg>
        <pc:picChg chg="del">
          <ac:chgData name="Chantelle Pritchard" userId="cdb36969-3931-4a58-bef8-c5422e50c3f6" providerId="ADAL" clId="{1802A8B1-6FE3-418A-ADE8-4C82B2EF5FCA}" dt="2024-04-28T10:15:03.836" v="2326" actId="478"/>
          <ac:picMkLst>
            <pc:docMk/>
            <pc:sldMk cId="4245302164" sldId="274"/>
            <ac:picMk id="10" creationId="{7E9521AC-F068-BD25-7BFB-CE8D0F7054BF}"/>
          </ac:picMkLst>
        </pc:picChg>
      </pc:sldChg>
      <pc:sldChg chg="addSp delSp modSp add mod">
        <pc:chgData name="Chantelle Pritchard" userId="cdb36969-3931-4a58-bef8-c5422e50c3f6" providerId="ADAL" clId="{1802A8B1-6FE3-418A-ADE8-4C82B2EF5FCA}" dt="2024-04-28T19:56:37.140" v="5431" actId="688"/>
        <pc:sldMkLst>
          <pc:docMk/>
          <pc:sldMk cId="4078868294" sldId="275"/>
        </pc:sldMkLst>
        <pc:spChg chg="mod">
          <ac:chgData name="Chantelle Pritchard" userId="cdb36969-3931-4a58-bef8-c5422e50c3f6" providerId="ADAL" clId="{1802A8B1-6FE3-418A-ADE8-4C82B2EF5FCA}" dt="2024-04-28T10:18:18.473" v="2449" actId="14100"/>
          <ac:spMkLst>
            <pc:docMk/>
            <pc:sldMk cId="4078868294" sldId="275"/>
            <ac:spMk id="4" creationId="{CA125CB6-5F81-630A-9141-C3FB59A3183B}"/>
          </ac:spMkLst>
        </pc:spChg>
        <pc:spChg chg="add del mod">
          <ac:chgData name="Chantelle Pritchard" userId="cdb36969-3931-4a58-bef8-c5422e50c3f6" providerId="ADAL" clId="{1802A8B1-6FE3-418A-ADE8-4C82B2EF5FCA}" dt="2024-04-28T10:15:45.080" v="2343" actId="22"/>
          <ac:spMkLst>
            <pc:docMk/>
            <pc:sldMk cId="4078868294" sldId="275"/>
            <ac:spMk id="5" creationId="{E14186F2-CEEB-9A11-6A4B-8212AA9071D8}"/>
          </ac:spMkLst>
        </pc:spChg>
        <pc:spChg chg="add del mod">
          <ac:chgData name="Chantelle Pritchard" userId="cdb36969-3931-4a58-bef8-c5422e50c3f6" providerId="ADAL" clId="{1802A8B1-6FE3-418A-ADE8-4C82B2EF5FCA}" dt="2024-04-28T10:16:51.049" v="2388" actId="22"/>
          <ac:spMkLst>
            <pc:docMk/>
            <pc:sldMk cId="4078868294" sldId="275"/>
            <ac:spMk id="10" creationId="{4D745EE1-94E1-406A-ACAC-D0A94B726BC1}"/>
          </ac:spMkLst>
        </pc:spChg>
        <pc:spChg chg="add mod">
          <ac:chgData name="Chantelle Pritchard" userId="cdb36969-3931-4a58-bef8-c5422e50c3f6" providerId="ADAL" clId="{1802A8B1-6FE3-418A-ADE8-4C82B2EF5FCA}" dt="2024-04-28T19:56:37.140" v="5431" actId="688"/>
          <ac:spMkLst>
            <pc:docMk/>
            <pc:sldMk cId="4078868294" sldId="275"/>
            <ac:spMk id="13" creationId="{FDB46064-0072-48AD-4819-DC2FB5947516}"/>
          </ac:spMkLst>
        </pc:spChg>
        <pc:picChg chg="add del mod ord">
          <ac:chgData name="Chantelle Pritchard" userId="cdb36969-3931-4a58-bef8-c5422e50c3f6" providerId="ADAL" clId="{1802A8B1-6FE3-418A-ADE8-4C82B2EF5FCA}" dt="2024-04-28T10:16:49.201" v="2387" actId="478"/>
          <ac:picMkLst>
            <pc:docMk/>
            <pc:sldMk cId="4078868294" sldId="275"/>
            <ac:picMk id="7" creationId="{BE8697DA-9F2D-9F73-77A9-2FD811F5557C}"/>
          </ac:picMkLst>
        </pc:picChg>
        <pc:picChg chg="del">
          <ac:chgData name="Chantelle Pritchard" userId="cdb36969-3931-4a58-bef8-c5422e50c3f6" providerId="ADAL" clId="{1802A8B1-6FE3-418A-ADE8-4C82B2EF5FCA}" dt="2024-04-28T10:15:43.560" v="2342" actId="478"/>
          <ac:picMkLst>
            <pc:docMk/>
            <pc:sldMk cId="4078868294" sldId="275"/>
            <ac:picMk id="9" creationId="{A6F39AF3-FC9E-2568-D166-DC234146AC6B}"/>
          </ac:picMkLst>
        </pc:picChg>
        <pc:picChg chg="add mod ord">
          <ac:chgData name="Chantelle Pritchard" userId="cdb36969-3931-4a58-bef8-c5422e50c3f6" providerId="ADAL" clId="{1802A8B1-6FE3-418A-ADE8-4C82B2EF5FCA}" dt="2024-04-28T19:56:32.841" v="5430" actId="1076"/>
          <ac:picMkLst>
            <pc:docMk/>
            <pc:sldMk cId="4078868294" sldId="275"/>
            <ac:picMk id="12" creationId="{8E19823C-F97F-1F5C-9BF3-E39E7F2F62CA}"/>
          </ac:picMkLst>
        </pc:picChg>
      </pc:sldChg>
      <pc:sldChg chg="addSp delSp modSp add mod">
        <pc:chgData name="Chantelle Pritchard" userId="cdb36969-3931-4a58-bef8-c5422e50c3f6" providerId="ADAL" clId="{1802A8B1-6FE3-418A-ADE8-4C82B2EF5FCA}" dt="2024-04-28T19:55:55.272" v="5424" actId="207"/>
        <pc:sldMkLst>
          <pc:docMk/>
          <pc:sldMk cId="150718824" sldId="276"/>
        </pc:sldMkLst>
        <pc:spChg chg="mod">
          <ac:chgData name="Chantelle Pritchard" userId="cdb36969-3931-4a58-bef8-c5422e50c3f6" providerId="ADAL" clId="{1802A8B1-6FE3-418A-ADE8-4C82B2EF5FCA}" dt="2024-04-28T10:18:04.059" v="2430" actId="14100"/>
          <ac:spMkLst>
            <pc:docMk/>
            <pc:sldMk cId="150718824" sldId="276"/>
            <ac:spMk id="4" creationId="{CA125CB6-5F81-630A-9141-C3FB59A3183B}"/>
          </ac:spMkLst>
        </pc:spChg>
        <pc:spChg chg="add del mod">
          <ac:chgData name="Chantelle Pritchard" userId="cdb36969-3931-4a58-bef8-c5422e50c3f6" providerId="ADAL" clId="{1802A8B1-6FE3-418A-ADE8-4C82B2EF5FCA}" dt="2024-04-28T10:17:39.704" v="2410" actId="22"/>
          <ac:spMkLst>
            <pc:docMk/>
            <pc:sldMk cId="150718824" sldId="276"/>
            <ac:spMk id="5" creationId="{97A37795-23F0-3A37-0525-44EEB000F7B2}"/>
          </ac:spMkLst>
        </pc:spChg>
        <pc:spChg chg="add mod">
          <ac:chgData name="Chantelle Pritchard" userId="cdb36969-3931-4a58-bef8-c5422e50c3f6" providerId="ADAL" clId="{1802A8B1-6FE3-418A-ADE8-4C82B2EF5FCA}" dt="2024-04-28T19:55:55.272" v="5424" actId="207"/>
          <ac:spMkLst>
            <pc:docMk/>
            <pc:sldMk cId="150718824" sldId="276"/>
            <ac:spMk id="8" creationId="{39FA0F5F-EE52-8583-FBE1-57ADB1175AF3}"/>
          </ac:spMkLst>
        </pc:spChg>
        <pc:picChg chg="add mod ord">
          <ac:chgData name="Chantelle Pritchard" userId="cdb36969-3931-4a58-bef8-c5422e50c3f6" providerId="ADAL" clId="{1802A8B1-6FE3-418A-ADE8-4C82B2EF5FCA}" dt="2024-04-28T19:52:25.937" v="5384" actId="14100"/>
          <ac:picMkLst>
            <pc:docMk/>
            <pc:sldMk cId="150718824" sldId="276"/>
            <ac:picMk id="7" creationId="{BB88241F-2DF9-A02F-C996-9F6D71DF2180}"/>
          </ac:picMkLst>
        </pc:picChg>
        <pc:picChg chg="del">
          <ac:chgData name="Chantelle Pritchard" userId="cdb36969-3931-4a58-bef8-c5422e50c3f6" providerId="ADAL" clId="{1802A8B1-6FE3-418A-ADE8-4C82B2EF5FCA}" dt="2024-04-28T10:17:33.481" v="2409" actId="478"/>
          <ac:picMkLst>
            <pc:docMk/>
            <pc:sldMk cId="150718824" sldId="276"/>
            <ac:picMk id="9" creationId="{A6F39AF3-FC9E-2568-D166-DC234146AC6B}"/>
          </ac:picMkLst>
        </pc:picChg>
      </pc:sldChg>
      <pc:sldChg chg="add del">
        <pc:chgData name="Chantelle Pritchard" userId="cdb36969-3931-4a58-bef8-c5422e50c3f6" providerId="ADAL" clId="{1802A8B1-6FE3-418A-ADE8-4C82B2EF5FCA}" dt="2024-04-28T10:16:45.496" v="2386" actId="47"/>
        <pc:sldMkLst>
          <pc:docMk/>
          <pc:sldMk cId="968607538" sldId="276"/>
        </pc:sldMkLst>
      </pc:sldChg>
      <pc:sldChg chg="addSp delSp modSp add mod">
        <pc:chgData name="Chantelle Pritchard" userId="cdb36969-3931-4a58-bef8-c5422e50c3f6" providerId="ADAL" clId="{1802A8B1-6FE3-418A-ADE8-4C82B2EF5FCA}" dt="2024-04-28T19:56:51.353" v="5434" actId="688"/>
        <pc:sldMkLst>
          <pc:docMk/>
          <pc:sldMk cId="2194689422" sldId="277"/>
        </pc:sldMkLst>
        <pc:spChg chg="mod">
          <ac:chgData name="Chantelle Pritchard" userId="cdb36969-3931-4a58-bef8-c5422e50c3f6" providerId="ADAL" clId="{1802A8B1-6FE3-418A-ADE8-4C82B2EF5FCA}" dt="2024-04-28T10:18:53.533" v="2466" actId="20577"/>
          <ac:spMkLst>
            <pc:docMk/>
            <pc:sldMk cId="2194689422" sldId="277"/>
            <ac:spMk id="4" creationId="{CA125CB6-5F81-630A-9141-C3FB59A3183B}"/>
          </ac:spMkLst>
        </pc:spChg>
        <pc:spChg chg="add del mod">
          <ac:chgData name="Chantelle Pritchard" userId="cdb36969-3931-4a58-bef8-c5422e50c3f6" providerId="ADAL" clId="{1802A8B1-6FE3-418A-ADE8-4C82B2EF5FCA}" dt="2024-04-28T10:18:40.721" v="2452" actId="22"/>
          <ac:spMkLst>
            <pc:docMk/>
            <pc:sldMk cId="2194689422" sldId="277"/>
            <ac:spMk id="5" creationId="{6DC5F8F0-18D0-7516-7ABD-0531F28C5996}"/>
          </ac:spMkLst>
        </pc:spChg>
        <pc:spChg chg="add mod">
          <ac:chgData name="Chantelle Pritchard" userId="cdb36969-3931-4a58-bef8-c5422e50c3f6" providerId="ADAL" clId="{1802A8B1-6FE3-418A-ADE8-4C82B2EF5FCA}" dt="2024-04-28T19:56:51.353" v="5434" actId="688"/>
          <ac:spMkLst>
            <pc:docMk/>
            <pc:sldMk cId="2194689422" sldId="277"/>
            <ac:spMk id="10" creationId="{02557CF8-29A6-D32D-E335-ACAF11701BAC}"/>
          </ac:spMkLst>
        </pc:spChg>
        <pc:picChg chg="add mod ord">
          <ac:chgData name="Chantelle Pritchard" userId="cdb36969-3931-4a58-bef8-c5422e50c3f6" providerId="ADAL" clId="{1802A8B1-6FE3-418A-ADE8-4C82B2EF5FCA}" dt="2024-04-28T19:54:08.111" v="5400" actId="14100"/>
          <ac:picMkLst>
            <pc:docMk/>
            <pc:sldMk cId="2194689422" sldId="277"/>
            <ac:picMk id="7" creationId="{FAA75A8B-0258-10DE-50C7-1781F9B0223E}"/>
          </ac:picMkLst>
        </pc:picChg>
        <pc:picChg chg="add mod">
          <ac:chgData name="Chantelle Pritchard" userId="cdb36969-3931-4a58-bef8-c5422e50c3f6" providerId="ADAL" clId="{1802A8B1-6FE3-418A-ADE8-4C82B2EF5FCA}" dt="2024-04-28T10:19:47.347" v="2470" actId="207"/>
          <ac:picMkLst>
            <pc:docMk/>
            <pc:sldMk cId="2194689422" sldId="277"/>
            <ac:picMk id="9" creationId="{6F78502B-D081-1172-1DA9-632F7F8C6C79}"/>
          </ac:picMkLst>
        </pc:picChg>
        <pc:picChg chg="del">
          <ac:chgData name="Chantelle Pritchard" userId="cdb36969-3931-4a58-bef8-c5422e50c3f6" providerId="ADAL" clId="{1802A8B1-6FE3-418A-ADE8-4C82B2EF5FCA}" dt="2024-04-28T10:18:38.955" v="2451" actId="478"/>
          <ac:picMkLst>
            <pc:docMk/>
            <pc:sldMk cId="2194689422" sldId="277"/>
            <ac:picMk id="12" creationId="{8E19823C-F97F-1F5C-9BF3-E39E7F2F62CA}"/>
          </ac:picMkLst>
        </pc:picChg>
      </pc:sldChg>
      <pc:sldChg chg="addSp delSp modSp add mod">
        <pc:chgData name="Chantelle Pritchard" userId="cdb36969-3931-4a58-bef8-c5422e50c3f6" providerId="ADAL" clId="{1802A8B1-6FE3-418A-ADE8-4C82B2EF5FCA}" dt="2024-04-28T19:57:00.111" v="5437" actId="688"/>
        <pc:sldMkLst>
          <pc:docMk/>
          <pc:sldMk cId="136682224" sldId="278"/>
        </pc:sldMkLst>
        <pc:spChg chg="mod">
          <ac:chgData name="Chantelle Pritchard" userId="cdb36969-3931-4a58-bef8-c5422e50c3f6" providerId="ADAL" clId="{1802A8B1-6FE3-418A-ADE8-4C82B2EF5FCA}" dt="2024-04-28T10:20:38.253" v="2551" actId="27636"/>
          <ac:spMkLst>
            <pc:docMk/>
            <pc:sldMk cId="136682224" sldId="278"/>
            <ac:spMk id="2" creationId="{04A4AC30-501E-58E3-0D0F-C3B75E8DFA61}"/>
          </ac:spMkLst>
        </pc:spChg>
        <pc:spChg chg="mod">
          <ac:chgData name="Chantelle Pritchard" userId="cdb36969-3931-4a58-bef8-c5422e50c3f6" providerId="ADAL" clId="{1802A8B1-6FE3-418A-ADE8-4C82B2EF5FCA}" dt="2024-04-28T10:21:35.058" v="2578" actId="5793"/>
          <ac:spMkLst>
            <pc:docMk/>
            <pc:sldMk cId="136682224" sldId="278"/>
            <ac:spMk id="4" creationId="{CA125CB6-5F81-630A-9141-C3FB59A3183B}"/>
          </ac:spMkLst>
        </pc:spChg>
        <pc:spChg chg="add del mod">
          <ac:chgData name="Chantelle Pritchard" userId="cdb36969-3931-4a58-bef8-c5422e50c3f6" providerId="ADAL" clId="{1802A8B1-6FE3-418A-ADE8-4C82B2EF5FCA}" dt="2024-04-28T19:54:28.776" v="5403" actId="478"/>
          <ac:spMkLst>
            <pc:docMk/>
            <pc:sldMk cId="136682224" sldId="278"/>
            <ac:spMk id="5" creationId="{AFF6D5B9-C2E6-825A-0ADD-F3F69337BA69}"/>
          </ac:spMkLst>
        </pc:spChg>
        <pc:spChg chg="add mod">
          <ac:chgData name="Chantelle Pritchard" userId="cdb36969-3931-4a58-bef8-c5422e50c3f6" providerId="ADAL" clId="{1802A8B1-6FE3-418A-ADE8-4C82B2EF5FCA}" dt="2024-04-28T19:57:00.111" v="5437" actId="688"/>
          <ac:spMkLst>
            <pc:docMk/>
            <pc:sldMk cId="136682224" sldId="278"/>
            <ac:spMk id="8" creationId="{4EC09BE4-20D8-1DFB-C4E6-398EA6F1E555}"/>
          </ac:spMkLst>
        </pc:spChg>
        <pc:picChg chg="add mod">
          <ac:chgData name="Chantelle Pritchard" userId="cdb36969-3931-4a58-bef8-c5422e50c3f6" providerId="ADAL" clId="{1802A8B1-6FE3-418A-ADE8-4C82B2EF5FCA}" dt="2024-04-28T19:54:24.516" v="5402"/>
          <ac:picMkLst>
            <pc:docMk/>
            <pc:sldMk cId="136682224" sldId="278"/>
            <ac:picMk id="6" creationId="{DBD884F2-58D6-FB92-4308-B9AC2B5583CF}"/>
          </ac:picMkLst>
        </pc:picChg>
        <pc:picChg chg="del">
          <ac:chgData name="Chantelle Pritchard" userId="cdb36969-3931-4a58-bef8-c5422e50c3f6" providerId="ADAL" clId="{1802A8B1-6FE3-418A-ADE8-4C82B2EF5FCA}" dt="2024-04-28T19:54:23.877" v="5401" actId="478"/>
          <ac:picMkLst>
            <pc:docMk/>
            <pc:sldMk cId="136682224" sldId="278"/>
            <ac:picMk id="7" creationId="{FAA75A8B-0258-10DE-50C7-1781F9B0223E}"/>
          </ac:picMkLst>
        </pc:picChg>
      </pc:sldChg>
      <pc:sldChg chg="addSp delSp modSp add mod modClrScheme chgLayout">
        <pc:chgData name="Chantelle Pritchard" userId="cdb36969-3931-4a58-bef8-c5422e50c3f6" providerId="ADAL" clId="{1802A8B1-6FE3-418A-ADE8-4C82B2EF5FCA}" dt="2024-04-28T20:12:30.948" v="5851" actId="113"/>
        <pc:sldMkLst>
          <pc:docMk/>
          <pc:sldMk cId="4098100040" sldId="279"/>
        </pc:sldMkLst>
        <pc:spChg chg="mod ord">
          <ac:chgData name="Chantelle Pritchard" userId="cdb36969-3931-4a58-bef8-c5422e50c3f6" providerId="ADAL" clId="{1802A8B1-6FE3-418A-ADE8-4C82B2EF5FCA}" dt="2024-04-28T19:03:14.613" v="4278" actId="14100"/>
          <ac:spMkLst>
            <pc:docMk/>
            <pc:sldMk cId="4098100040" sldId="279"/>
            <ac:spMk id="2" creationId="{A434F2D5-E110-BA1F-BF7F-A931434C62AE}"/>
          </ac:spMkLst>
        </pc:spChg>
        <pc:spChg chg="del">
          <ac:chgData name="Chantelle Pritchard" userId="cdb36969-3931-4a58-bef8-c5422e50c3f6" providerId="ADAL" clId="{1802A8B1-6FE3-418A-ADE8-4C82B2EF5FCA}" dt="2024-04-28T18:59:55.969" v="4068" actId="931"/>
          <ac:spMkLst>
            <pc:docMk/>
            <pc:sldMk cId="4098100040" sldId="279"/>
            <ac:spMk id="3" creationId="{D2773886-D344-1924-A8D9-0F6836DF1128}"/>
          </ac:spMkLst>
        </pc:spChg>
        <pc:spChg chg="add mod ord">
          <ac:chgData name="Chantelle Pritchard" userId="cdb36969-3931-4a58-bef8-c5422e50c3f6" providerId="ADAL" clId="{1802A8B1-6FE3-418A-ADE8-4C82B2EF5FCA}" dt="2024-04-28T20:12:30.948" v="5851" actId="113"/>
          <ac:spMkLst>
            <pc:docMk/>
            <pc:sldMk cId="4098100040" sldId="279"/>
            <ac:spMk id="6" creationId="{EC2402A1-3222-FA27-C304-62A1B04352FF}"/>
          </ac:spMkLst>
        </pc:spChg>
        <pc:picChg chg="add mod ord modCrop">
          <ac:chgData name="Chantelle Pritchard" userId="cdb36969-3931-4a58-bef8-c5422e50c3f6" providerId="ADAL" clId="{1802A8B1-6FE3-418A-ADE8-4C82B2EF5FCA}" dt="2024-04-28T19:01:23.765" v="4079" actId="1076"/>
          <ac:picMkLst>
            <pc:docMk/>
            <pc:sldMk cId="4098100040" sldId="279"/>
            <ac:picMk id="5" creationId="{5B1AA510-DF14-C413-F77C-A21008058C17}"/>
          </ac:picMkLst>
        </pc:picChg>
      </pc:sldChg>
      <pc:sldChg chg="addSp delSp modSp add mod modClrScheme chgLayout modNotesTx">
        <pc:chgData name="Chantelle Pritchard" userId="cdb36969-3931-4a58-bef8-c5422e50c3f6" providerId="ADAL" clId="{1802A8B1-6FE3-418A-ADE8-4C82B2EF5FCA}" dt="2024-04-28T10:42:52.104" v="3436" actId="6549"/>
        <pc:sldMkLst>
          <pc:docMk/>
          <pc:sldMk cId="2465735130" sldId="280"/>
        </pc:sldMkLst>
        <pc:spChg chg="mod ord">
          <ac:chgData name="Chantelle Pritchard" userId="cdb36969-3931-4a58-bef8-c5422e50c3f6" providerId="ADAL" clId="{1802A8B1-6FE3-418A-ADE8-4C82B2EF5FCA}" dt="2024-04-28T10:34:52.523" v="2833" actId="14100"/>
          <ac:spMkLst>
            <pc:docMk/>
            <pc:sldMk cId="2465735130" sldId="280"/>
            <ac:spMk id="2" creationId="{A434F2D5-E110-BA1F-BF7F-A931434C62AE}"/>
          </ac:spMkLst>
        </pc:spChg>
        <pc:spChg chg="add del">
          <ac:chgData name="Chantelle Pritchard" userId="cdb36969-3931-4a58-bef8-c5422e50c3f6" providerId="ADAL" clId="{1802A8B1-6FE3-418A-ADE8-4C82B2EF5FCA}" dt="2024-04-28T10:34:18.691" v="2829" actId="478"/>
          <ac:spMkLst>
            <pc:docMk/>
            <pc:sldMk cId="2465735130" sldId="280"/>
            <ac:spMk id="4" creationId="{9CAB8DD1-5894-4CDF-AD7D-E021CA808943}"/>
          </ac:spMkLst>
        </pc:spChg>
        <pc:spChg chg="add del mod ord">
          <ac:chgData name="Chantelle Pritchard" userId="cdb36969-3931-4a58-bef8-c5422e50c3f6" providerId="ADAL" clId="{1802A8B1-6FE3-418A-ADE8-4C82B2EF5FCA}" dt="2024-04-28T10:34:48.914" v="2832" actId="700"/>
          <ac:spMkLst>
            <pc:docMk/>
            <pc:sldMk cId="2465735130" sldId="280"/>
            <ac:spMk id="6" creationId="{6AC26D4C-2CA5-C3FC-F144-63CC53E25E32}"/>
          </ac:spMkLst>
        </pc:spChg>
        <pc:spChg chg="add del mod ord">
          <ac:chgData name="Chantelle Pritchard" userId="cdb36969-3931-4a58-bef8-c5422e50c3f6" providerId="ADAL" clId="{1802A8B1-6FE3-418A-ADE8-4C82B2EF5FCA}" dt="2024-04-28T10:34:48.914" v="2832" actId="700"/>
          <ac:spMkLst>
            <pc:docMk/>
            <pc:sldMk cId="2465735130" sldId="280"/>
            <ac:spMk id="8" creationId="{06AEB14C-0319-2EA6-5E79-1901119E866C}"/>
          </ac:spMkLst>
        </pc:spChg>
        <pc:spChg chg="del">
          <ac:chgData name="Chantelle Pritchard" userId="cdb36969-3931-4a58-bef8-c5422e50c3f6" providerId="ADAL" clId="{1802A8B1-6FE3-418A-ADE8-4C82B2EF5FCA}" dt="2024-04-28T10:33:52.800" v="2822" actId="478"/>
          <ac:spMkLst>
            <pc:docMk/>
            <pc:sldMk cId="2465735130" sldId="280"/>
            <ac:spMk id="10" creationId="{58AFC52D-C67B-48F9-6959-18D43804BEDD}"/>
          </ac:spMkLst>
        </pc:spChg>
        <pc:spChg chg="add mod ord">
          <ac:chgData name="Chantelle Pritchard" userId="cdb36969-3931-4a58-bef8-c5422e50c3f6" providerId="ADAL" clId="{1802A8B1-6FE3-418A-ADE8-4C82B2EF5FCA}" dt="2024-04-28T10:35:17.139" v="2883" actId="20577"/>
          <ac:spMkLst>
            <pc:docMk/>
            <pc:sldMk cId="2465735130" sldId="280"/>
            <ac:spMk id="11" creationId="{CAC49C61-EE58-5C75-E7BA-934CEFF3A6A8}"/>
          </ac:spMkLst>
        </pc:spChg>
        <pc:picChg chg="del">
          <ac:chgData name="Chantelle Pritchard" userId="cdb36969-3931-4a58-bef8-c5422e50c3f6" providerId="ADAL" clId="{1802A8B1-6FE3-418A-ADE8-4C82B2EF5FCA}" dt="2024-04-28T10:33:54.727" v="2823" actId="478"/>
          <ac:picMkLst>
            <pc:docMk/>
            <pc:sldMk cId="2465735130" sldId="280"/>
            <ac:picMk id="5" creationId="{E549FB19-EF77-E43E-CE37-35DB2D468947}"/>
          </ac:picMkLst>
        </pc:picChg>
        <pc:picChg chg="del">
          <ac:chgData name="Chantelle Pritchard" userId="cdb36969-3931-4a58-bef8-c5422e50c3f6" providerId="ADAL" clId="{1802A8B1-6FE3-418A-ADE8-4C82B2EF5FCA}" dt="2024-04-28T10:33:46.189" v="2820" actId="478"/>
          <ac:picMkLst>
            <pc:docMk/>
            <pc:sldMk cId="2465735130" sldId="280"/>
            <ac:picMk id="7" creationId="{80337233-CE26-B766-8767-4C94B9598E29}"/>
          </ac:picMkLst>
        </pc:picChg>
        <pc:picChg chg="del">
          <ac:chgData name="Chantelle Pritchard" userId="cdb36969-3931-4a58-bef8-c5422e50c3f6" providerId="ADAL" clId="{1802A8B1-6FE3-418A-ADE8-4C82B2EF5FCA}" dt="2024-04-28T10:33:49.034" v="2821" actId="478"/>
          <ac:picMkLst>
            <pc:docMk/>
            <pc:sldMk cId="2465735130" sldId="280"/>
            <ac:picMk id="9" creationId="{D6F30753-0B01-FDBF-0F76-A21344855222}"/>
          </ac:picMkLst>
        </pc:picChg>
        <pc:picChg chg="add del mod">
          <ac:chgData name="Chantelle Pritchard" userId="cdb36969-3931-4a58-bef8-c5422e50c3f6" providerId="ADAL" clId="{1802A8B1-6FE3-418A-ADE8-4C82B2EF5FCA}" dt="2024-04-28T10:36:00.436" v="2888" actId="478"/>
          <ac:picMkLst>
            <pc:docMk/>
            <pc:sldMk cId="2465735130" sldId="280"/>
            <ac:picMk id="13" creationId="{1AC81388-0879-9F2D-FA4D-0F2CBBFB6CAA}"/>
          </ac:picMkLst>
        </pc:picChg>
        <pc:picChg chg="add mod">
          <ac:chgData name="Chantelle Pritchard" userId="cdb36969-3931-4a58-bef8-c5422e50c3f6" providerId="ADAL" clId="{1802A8B1-6FE3-418A-ADE8-4C82B2EF5FCA}" dt="2024-04-28T10:36:10.275" v="2891" actId="1076"/>
          <ac:picMkLst>
            <pc:docMk/>
            <pc:sldMk cId="2465735130" sldId="280"/>
            <ac:picMk id="14" creationId="{0050EFAD-2EEE-C3A1-E714-8905A66B104B}"/>
          </ac:picMkLst>
        </pc:picChg>
      </pc:sldChg>
      <pc:sldChg chg="addSp delSp modSp add mod modNotesTx">
        <pc:chgData name="Chantelle Pritchard" userId="cdb36969-3931-4a58-bef8-c5422e50c3f6" providerId="ADAL" clId="{1802A8B1-6FE3-418A-ADE8-4C82B2EF5FCA}" dt="2024-04-28T10:44:42.467" v="3548" actId="20577"/>
        <pc:sldMkLst>
          <pc:docMk/>
          <pc:sldMk cId="1747189424" sldId="281"/>
        </pc:sldMkLst>
        <pc:spChg chg="mod">
          <ac:chgData name="Chantelle Pritchard" userId="cdb36969-3931-4a58-bef8-c5422e50c3f6" providerId="ADAL" clId="{1802A8B1-6FE3-418A-ADE8-4C82B2EF5FCA}" dt="2024-04-28T10:44:42.467" v="3548" actId="20577"/>
          <ac:spMkLst>
            <pc:docMk/>
            <pc:sldMk cId="1747189424" sldId="281"/>
            <ac:spMk id="2" creationId="{A434F2D5-E110-BA1F-BF7F-A931434C62AE}"/>
          </ac:spMkLst>
        </pc:spChg>
        <pc:spChg chg="mod">
          <ac:chgData name="Chantelle Pritchard" userId="cdb36969-3931-4a58-bef8-c5422e50c3f6" providerId="ADAL" clId="{1802A8B1-6FE3-418A-ADE8-4C82B2EF5FCA}" dt="2024-04-28T10:40:13.143" v="3088" actId="14100"/>
          <ac:spMkLst>
            <pc:docMk/>
            <pc:sldMk cId="1747189424" sldId="281"/>
            <ac:spMk id="11" creationId="{CAC49C61-EE58-5C75-E7BA-934CEFF3A6A8}"/>
          </ac:spMkLst>
        </pc:spChg>
        <pc:picChg chg="add mod">
          <ac:chgData name="Chantelle Pritchard" userId="cdb36969-3931-4a58-bef8-c5422e50c3f6" providerId="ADAL" clId="{1802A8B1-6FE3-418A-ADE8-4C82B2EF5FCA}" dt="2024-04-28T10:37:14.681" v="2907" actId="1076"/>
          <ac:picMkLst>
            <pc:docMk/>
            <pc:sldMk cId="1747189424" sldId="281"/>
            <ac:picMk id="4" creationId="{14591FE6-068C-AF1E-16EE-14B4255F5428}"/>
          </ac:picMkLst>
        </pc:picChg>
        <pc:picChg chg="del">
          <ac:chgData name="Chantelle Pritchard" userId="cdb36969-3931-4a58-bef8-c5422e50c3f6" providerId="ADAL" clId="{1802A8B1-6FE3-418A-ADE8-4C82B2EF5FCA}" dt="2024-04-28T10:36:27.990" v="2893" actId="478"/>
          <ac:picMkLst>
            <pc:docMk/>
            <pc:sldMk cId="1747189424" sldId="281"/>
            <ac:picMk id="14" creationId="{0050EFAD-2EEE-C3A1-E714-8905A66B104B}"/>
          </ac:picMkLst>
        </pc:picChg>
      </pc:sldChg>
      <pc:sldChg chg="addSp delSp modSp add del mod">
        <pc:chgData name="Chantelle Pritchard" userId="cdb36969-3931-4a58-bef8-c5422e50c3f6" providerId="ADAL" clId="{1802A8B1-6FE3-418A-ADE8-4C82B2EF5FCA}" dt="2024-04-28T10:41:39.345" v="3210" actId="2696"/>
        <pc:sldMkLst>
          <pc:docMk/>
          <pc:sldMk cId="3938354067" sldId="282"/>
        </pc:sldMkLst>
        <pc:spChg chg="mod">
          <ac:chgData name="Chantelle Pritchard" userId="cdb36969-3931-4a58-bef8-c5422e50c3f6" providerId="ADAL" clId="{1802A8B1-6FE3-418A-ADE8-4C82B2EF5FCA}" dt="2024-04-28T10:38:43.143" v="3031" actId="403"/>
          <ac:spMkLst>
            <pc:docMk/>
            <pc:sldMk cId="3938354067" sldId="282"/>
            <ac:spMk id="11" creationId="{CAC49C61-EE58-5C75-E7BA-934CEFF3A6A8}"/>
          </ac:spMkLst>
        </pc:spChg>
        <pc:picChg chg="del">
          <ac:chgData name="Chantelle Pritchard" userId="cdb36969-3931-4a58-bef8-c5422e50c3f6" providerId="ADAL" clId="{1802A8B1-6FE3-418A-ADE8-4C82B2EF5FCA}" dt="2024-04-28T10:37:54.378" v="2939" actId="478"/>
          <ac:picMkLst>
            <pc:docMk/>
            <pc:sldMk cId="3938354067" sldId="282"/>
            <ac:picMk id="4" creationId="{14591FE6-068C-AF1E-16EE-14B4255F5428}"/>
          </ac:picMkLst>
        </pc:picChg>
        <pc:picChg chg="add del mod">
          <ac:chgData name="Chantelle Pritchard" userId="cdb36969-3931-4a58-bef8-c5422e50c3f6" providerId="ADAL" clId="{1802A8B1-6FE3-418A-ADE8-4C82B2EF5FCA}" dt="2024-04-28T10:39:09.016" v="3037" actId="478"/>
          <ac:picMkLst>
            <pc:docMk/>
            <pc:sldMk cId="3938354067" sldId="282"/>
            <ac:picMk id="5" creationId="{585FB6BB-6653-BD28-1AF2-6A0138BDB452}"/>
          </ac:picMkLst>
        </pc:picChg>
        <pc:picChg chg="add del">
          <ac:chgData name="Chantelle Pritchard" userId="cdb36969-3931-4a58-bef8-c5422e50c3f6" providerId="ADAL" clId="{1802A8B1-6FE3-418A-ADE8-4C82B2EF5FCA}" dt="2024-04-28T10:39:07.472" v="3036" actId="478"/>
          <ac:picMkLst>
            <pc:docMk/>
            <pc:sldMk cId="3938354067" sldId="282"/>
            <ac:picMk id="7" creationId="{AC7E6D25-61C4-12A1-0D34-30EF98A99E9C}"/>
          </ac:picMkLst>
        </pc:picChg>
        <pc:picChg chg="add mod">
          <ac:chgData name="Chantelle Pritchard" userId="cdb36969-3931-4a58-bef8-c5422e50c3f6" providerId="ADAL" clId="{1802A8B1-6FE3-418A-ADE8-4C82B2EF5FCA}" dt="2024-04-28T10:39:48.398" v="3042" actId="1076"/>
          <ac:picMkLst>
            <pc:docMk/>
            <pc:sldMk cId="3938354067" sldId="282"/>
            <ac:picMk id="9" creationId="{9277EFD7-16CE-D944-E2B1-A97EC2D1BAF5}"/>
          </ac:picMkLst>
        </pc:picChg>
      </pc:sldChg>
      <pc:sldChg chg="addSp delSp modSp add mod modNotesTx">
        <pc:chgData name="Chantelle Pritchard" userId="cdb36969-3931-4a58-bef8-c5422e50c3f6" providerId="ADAL" clId="{1802A8B1-6FE3-418A-ADE8-4C82B2EF5FCA}" dt="2024-04-28T10:44:50.688" v="3563" actId="20577"/>
        <pc:sldMkLst>
          <pc:docMk/>
          <pc:sldMk cId="941868365" sldId="283"/>
        </pc:sldMkLst>
        <pc:spChg chg="mod">
          <ac:chgData name="Chantelle Pritchard" userId="cdb36969-3931-4a58-bef8-c5422e50c3f6" providerId="ADAL" clId="{1802A8B1-6FE3-418A-ADE8-4C82B2EF5FCA}" dt="2024-04-28T10:44:50.688" v="3563" actId="20577"/>
          <ac:spMkLst>
            <pc:docMk/>
            <pc:sldMk cId="941868365" sldId="283"/>
            <ac:spMk id="2" creationId="{A434F2D5-E110-BA1F-BF7F-A931434C62AE}"/>
          </ac:spMkLst>
        </pc:spChg>
        <pc:spChg chg="mod">
          <ac:chgData name="Chantelle Pritchard" userId="cdb36969-3931-4a58-bef8-c5422e50c3f6" providerId="ADAL" clId="{1802A8B1-6FE3-418A-ADE8-4C82B2EF5FCA}" dt="2024-04-28T10:41:23.644" v="3209"/>
          <ac:spMkLst>
            <pc:docMk/>
            <pc:sldMk cId="941868365" sldId="283"/>
            <ac:spMk id="11" creationId="{CAC49C61-EE58-5C75-E7BA-934CEFF3A6A8}"/>
          </ac:spMkLst>
        </pc:spChg>
        <pc:picChg chg="add mod">
          <ac:chgData name="Chantelle Pritchard" userId="cdb36969-3931-4a58-bef8-c5422e50c3f6" providerId="ADAL" clId="{1802A8B1-6FE3-418A-ADE8-4C82B2EF5FCA}" dt="2024-04-28T10:40:53.063" v="3175"/>
          <ac:picMkLst>
            <pc:docMk/>
            <pc:sldMk cId="941868365" sldId="283"/>
            <ac:picMk id="3" creationId="{F74013D2-0148-32BC-2F86-5948ABC28906}"/>
          </ac:picMkLst>
        </pc:picChg>
        <pc:picChg chg="del">
          <ac:chgData name="Chantelle Pritchard" userId="cdb36969-3931-4a58-bef8-c5422e50c3f6" providerId="ADAL" clId="{1802A8B1-6FE3-418A-ADE8-4C82B2EF5FCA}" dt="2024-04-28T10:40:51.997" v="3174" actId="478"/>
          <ac:picMkLst>
            <pc:docMk/>
            <pc:sldMk cId="941868365" sldId="283"/>
            <ac:picMk id="4" creationId="{14591FE6-068C-AF1E-16EE-14B4255F5428}"/>
          </ac:picMkLst>
        </pc:picChg>
      </pc:sldChg>
      <pc:sldChg chg="addSp delSp modSp add mod modNotesTx">
        <pc:chgData name="Chantelle Pritchard" userId="cdb36969-3931-4a58-bef8-c5422e50c3f6" providerId="ADAL" clId="{1802A8B1-6FE3-418A-ADE8-4C82B2EF5FCA}" dt="2024-04-28T10:44:56.228" v="3578" actId="20577"/>
        <pc:sldMkLst>
          <pc:docMk/>
          <pc:sldMk cId="3894529736" sldId="284"/>
        </pc:sldMkLst>
        <pc:spChg chg="mod">
          <ac:chgData name="Chantelle Pritchard" userId="cdb36969-3931-4a58-bef8-c5422e50c3f6" providerId="ADAL" clId="{1802A8B1-6FE3-418A-ADE8-4C82B2EF5FCA}" dt="2024-04-28T10:44:56.228" v="3578" actId="20577"/>
          <ac:spMkLst>
            <pc:docMk/>
            <pc:sldMk cId="3894529736" sldId="284"/>
            <ac:spMk id="2" creationId="{A434F2D5-E110-BA1F-BF7F-A931434C62AE}"/>
          </ac:spMkLst>
        </pc:spChg>
        <pc:spChg chg="mod">
          <ac:chgData name="Chantelle Pritchard" userId="cdb36969-3931-4a58-bef8-c5422e50c3f6" providerId="ADAL" clId="{1802A8B1-6FE3-418A-ADE8-4C82B2EF5FCA}" dt="2024-04-28T10:42:19.397" v="3324" actId="20577"/>
          <ac:spMkLst>
            <pc:docMk/>
            <pc:sldMk cId="3894529736" sldId="284"/>
            <ac:spMk id="11" creationId="{CAC49C61-EE58-5C75-E7BA-934CEFF3A6A8}"/>
          </ac:spMkLst>
        </pc:spChg>
        <pc:picChg chg="del">
          <ac:chgData name="Chantelle Pritchard" userId="cdb36969-3931-4a58-bef8-c5422e50c3f6" providerId="ADAL" clId="{1802A8B1-6FE3-418A-ADE8-4C82B2EF5FCA}" dt="2024-04-28T10:42:21.483" v="3325" actId="478"/>
          <ac:picMkLst>
            <pc:docMk/>
            <pc:sldMk cId="3894529736" sldId="284"/>
            <ac:picMk id="3" creationId="{F74013D2-0148-32BC-2F86-5948ABC28906}"/>
          </ac:picMkLst>
        </pc:picChg>
        <pc:picChg chg="add mod">
          <ac:chgData name="Chantelle Pritchard" userId="cdb36969-3931-4a58-bef8-c5422e50c3f6" providerId="ADAL" clId="{1802A8B1-6FE3-418A-ADE8-4C82B2EF5FCA}" dt="2024-04-28T10:42:39.577" v="3332" actId="1076"/>
          <ac:picMkLst>
            <pc:docMk/>
            <pc:sldMk cId="3894529736" sldId="284"/>
            <ac:picMk id="5" creationId="{EFC0F95D-26D4-3EB0-5FE1-CA5A2374EB53}"/>
          </ac:picMkLst>
        </pc:picChg>
      </pc:sldChg>
      <pc:sldChg chg="addSp delSp modSp add mod">
        <pc:chgData name="Chantelle Pritchard" userId="cdb36969-3931-4a58-bef8-c5422e50c3f6" providerId="ADAL" clId="{1802A8B1-6FE3-418A-ADE8-4C82B2EF5FCA}" dt="2024-04-28T10:45:02.122" v="3593" actId="20577"/>
        <pc:sldMkLst>
          <pc:docMk/>
          <pc:sldMk cId="3925684768" sldId="285"/>
        </pc:sldMkLst>
        <pc:spChg chg="mod">
          <ac:chgData name="Chantelle Pritchard" userId="cdb36969-3931-4a58-bef8-c5422e50c3f6" providerId="ADAL" clId="{1802A8B1-6FE3-418A-ADE8-4C82B2EF5FCA}" dt="2024-04-28T10:45:02.122" v="3593" actId="20577"/>
          <ac:spMkLst>
            <pc:docMk/>
            <pc:sldMk cId="3925684768" sldId="285"/>
            <ac:spMk id="2" creationId="{A434F2D5-E110-BA1F-BF7F-A931434C62AE}"/>
          </ac:spMkLst>
        </pc:spChg>
        <pc:spChg chg="mod">
          <ac:chgData name="Chantelle Pritchard" userId="cdb36969-3931-4a58-bef8-c5422e50c3f6" providerId="ADAL" clId="{1802A8B1-6FE3-418A-ADE8-4C82B2EF5FCA}" dt="2024-04-28T10:43:31.040" v="3503" actId="20577"/>
          <ac:spMkLst>
            <pc:docMk/>
            <pc:sldMk cId="3925684768" sldId="285"/>
            <ac:spMk id="11" creationId="{CAC49C61-EE58-5C75-E7BA-934CEFF3A6A8}"/>
          </ac:spMkLst>
        </pc:spChg>
        <pc:picChg chg="add mod">
          <ac:chgData name="Chantelle Pritchard" userId="cdb36969-3931-4a58-bef8-c5422e50c3f6" providerId="ADAL" clId="{1802A8B1-6FE3-418A-ADE8-4C82B2EF5FCA}" dt="2024-04-28T10:43:52.485" v="3510" actId="1076"/>
          <ac:picMkLst>
            <pc:docMk/>
            <pc:sldMk cId="3925684768" sldId="285"/>
            <ac:picMk id="4" creationId="{8086E215-C733-8AEA-C5B7-CF111942BF03}"/>
          </ac:picMkLst>
        </pc:picChg>
        <pc:picChg chg="del">
          <ac:chgData name="Chantelle Pritchard" userId="cdb36969-3931-4a58-bef8-c5422e50c3f6" providerId="ADAL" clId="{1802A8B1-6FE3-418A-ADE8-4C82B2EF5FCA}" dt="2024-04-28T10:43:32.959" v="3504" actId="478"/>
          <ac:picMkLst>
            <pc:docMk/>
            <pc:sldMk cId="3925684768" sldId="285"/>
            <ac:picMk id="5" creationId="{EFC0F95D-26D4-3EB0-5FE1-CA5A2374EB53}"/>
          </ac:picMkLst>
        </pc:picChg>
      </pc:sldChg>
      <pc:sldChg chg="addSp delSp modSp add mod">
        <pc:chgData name="Chantelle Pritchard" userId="cdb36969-3931-4a58-bef8-c5422e50c3f6" providerId="ADAL" clId="{1802A8B1-6FE3-418A-ADE8-4C82B2EF5FCA}" dt="2024-04-28T10:45:59.469" v="3669" actId="14100"/>
        <pc:sldMkLst>
          <pc:docMk/>
          <pc:sldMk cId="653245032" sldId="286"/>
        </pc:sldMkLst>
        <pc:spChg chg="mod">
          <ac:chgData name="Chantelle Pritchard" userId="cdb36969-3931-4a58-bef8-c5422e50c3f6" providerId="ADAL" clId="{1802A8B1-6FE3-418A-ADE8-4C82B2EF5FCA}" dt="2024-04-28T10:45:08.820" v="3604" actId="20577"/>
          <ac:spMkLst>
            <pc:docMk/>
            <pc:sldMk cId="653245032" sldId="286"/>
            <ac:spMk id="2" creationId="{A434F2D5-E110-BA1F-BF7F-A931434C62AE}"/>
          </ac:spMkLst>
        </pc:spChg>
        <pc:spChg chg="mod">
          <ac:chgData name="Chantelle Pritchard" userId="cdb36969-3931-4a58-bef8-c5422e50c3f6" providerId="ADAL" clId="{1802A8B1-6FE3-418A-ADE8-4C82B2EF5FCA}" dt="2024-04-28T10:45:39.124" v="3663" actId="20577"/>
          <ac:spMkLst>
            <pc:docMk/>
            <pc:sldMk cId="653245032" sldId="286"/>
            <ac:spMk id="11" creationId="{CAC49C61-EE58-5C75-E7BA-934CEFF3A6A8}"/>
          </ac:spMkLst>
        </pc:spChg>
        <pc:picChg chg="del">
          <ac:chgData name="Chantelle Pritchard" userId="cdb36969-3931-4a58-bef8-c5422e50c3f6" providerId="ADAL" clId="{1802A8B1-6FE3-418A-ADE8-4C82B2EF5FCA}" dt="2024-04-28T10:44:24.040" v="3512" actId="478"/>
          <ac:picMkLst>
            <pc:docMk/>
            <pc:sldMk cId="653245032" sldId="286"/>
            <ac:picMk id="4" creationId="{8086E215-C733-8AEA-C5B7-CF111942BF03}"/>
          </ac:picMkLst>
        </pc:picChg>
        <pc:picChg chg="add mod">
          <ac:chgData name="Chantelle Pritchard" userId="cdb36969-3931-4a58-bef8-c5422e50c3f6" providerId="ADAL" clId="{1802A8B1-6FE3-418A-ADE8-4C82B2EF5FCA}" dt="2024-04-28T10:45:59.469" v="3669" actId="14100"/>
          <ac:picMkLst>
            <pc:docMk/>
            <pc:sldMk cId="653245032" sldId="286"/>
            <ac:picMk id="5" creationId="{0213B037-C0FA-6634-5B3C-62CF3CC134DC}"/>
          </ac:picMkLst>
        </pc:picChg>
      </pc:sldChg>
      <pc:sldChg chg="addSp delSp modSp add mod">
        <pc:chgData name="Chantelle Pritchard" userId="cdb36969-3931-4a58-bef8-c5422e50c3f6" providerId="ADAL" clId="{1802A8B1-6FE3-418A-ADE8-4C82B2EF5FCA}" dt="2024-04-28T10:47:11.406" v="3736" actId="403"/>
        <pc:sldMkLst>
          <pc:docMk/>
          <pc:sldMk cId="2157796814" sldId="287"/>
        </pc:sldMkLst>
        <pc:spChg chg="add mod">
          <ac:chgData name="Chantelle Pritchard" userId="cdb36969-3931-4a58-bef8-c5422e50c3f6" providerId="ADAL" clId="{1802A8B1-6FE3-418A-ADE8-4C82B2EF5FCA}" dt="2024-04-28T10:47:11.406" v="3736" actId="403"/>
          <ac:spMkLst>
            <pc:docMk/>
            <pc:sldMk cId="2157796814" sldId="287"/>
            <ac:spMk id="7" creationId="{5AFBF5ED-FFA2-6905-D3C4-B9D2CDBF46CF}"/>
          </ac:spMkLst>
        </pc:spChg>
        <pc:spChg chg="mod">
          <ac:chgData name="Chantelle Pritchard" userId="cdb36969-3931-4a58-bef8-c5422e50c3f6" providerId="ADAL" clId="{1802A8B1-6FE3-418A-ADE8-4C82B2EF5FCA}" dt="2024-04-28T10:46:45.266" v="3727" actId="20577"/>
          <ac:spMkLst>
            <pc:docMk/>
            <pc:sldMk cId="2157796814" sldId="287"/>
            <ac:spMk id="11" creationId="{CAC49C61-EE58-5C75-E7BA-934CEFF3A6A8}"/>
          </ac:spMkLst>
        </pc:spChg>
        <pc:picChg chg="add mod">
          <ac:chgData name="Chantelle Pritchard" userId="cdb36969-3931-4a58-bef8-c5422e50c3f6" providerId="ADAL" clId="{1802A8B1-6FE3-418A-ADE8-4C82B2EF5FCA}" dt="2024-04-28T10:46:52.057" v="3730" actId="1076"/>
          <ac:picMkLst>
            <pc:docMk/>
            <pc:sldMk cId="2157796814" sldId="287"/>
            <ac:picMk id="4" creationId="{30860505-94FE-75AA-F68D-1A9073A707E6}"/>
          </ac:picMkLst>
        </pc:picChg>
        <pc:picChg chg="del">
          <ac:chgData name="Chantelle Pritchard" userId="cdb36969-3931-4a58-bef8-c5422e50c3f6" providerId="ADAL" clId="{1802A8B1-6FE3-418A-ADE8-4C82B2EF5FCA}" dt="2024-04-28T10:46:26.490" v="3671" actId="478"/>
          <ac:picMkLst>
            <pc:docMk/>
            <pc:sldMk cId="2157796814" sldId="287"/>
            <ac:picMk id="5" creationId="{0213B037-C0FA-6634-5B3C-62CF3CC134DC}"/>
          </ac:picMkLst>
        </pc:picChg>
      </pc:sldChg>
      <pc:sldChg chg="delSp modSp add mod ord modNotesTx">
        <pc:chgData name="Chantelle Pritchard" userId="cdb36969-3931-4a58-bef8-c5422e50c3f6" providerId="ADAL" clId="{1802A8B1-6FE3-418A-ADE8-4C82B2EF5FCA}" dt="2024-04-28T20:06:37.600" v="5726" actId="6549"/>
        <pc:sldMkLst>
          <pc:docMk/>
          <pc:sldMk cId="2575208533" sldId="288"/>
        </pc:sldMkLst>
        <pc:spChg chg="mod">
          <ac:chgData name="Chantelle Pritchard" userId="cdb36969-3931-4a58-bef8-c5422e50c3f6" providerId="ADAL" clId="{1802A8B1-6FE3-418A-ADE8-4C82B2EF5FCA}" dt="2024-04-28T10:48:08.095" v="3803" actId="14100"/>
          <ac:spMkLst>
            <pc:docMk/>
            <pc:sldMk cId="2575208533" sldId="288"/>
            <ac:spMk id="2" creationId="{A434F2D5-E110-BA1F-BF7F-A931434C62AE}"/>
          </ac:spMkLst>
        </pc:spChg>
        <pc:spChg chg="mod">
          <ac:chgData name="Chantelle Pritchard" userId="cdb36969-3931-4a58-bef8-c5422e50c3f6" providerId="ADAL" clId="{1802A8B1-6FE3-418A-ADE8-4C82B2EF5FCA}" dt="2024-04-28T20:06:37.600" v="5726" actId="6549"/>
          <ac:spMkLst>
            <pc:docMk/>
            <pc:sldMk cId="2575208533" sldId="288"/>
            <ac:spMk id="11" creationId="{CAC49C61-EE58-5C75-E7BA-934CEFF3A6A8}"/>
          </ac:spMkLst>
        </pc:spChg>
        <pc:picChg chg="del">
          <ac:chgData name="Chantelle Pritchard" userId="cdb36969-3931-4a58-bef8-c5422e50c3f6" providerId="ADAL" clId="{1802A8B1-6FE3-418A-ADE8-4C82B2EF5FCA}" dt="2024-04-28T10:48:10.381" v="3804" actId="478"/>
          <ac:picMkLst>
            <pc:docMk/>
            <pc:sldMk cId="2575208533" sldId="288"/>
            <ac:picMk id="14" creationId="{0050EFAD-2EEE-C3A1-E714-8905A66B104B}"/>
          </ac:picMkLst>
        </pc:picChg>
      </pc:sldChg>
      <pc:sldChg chg="addSp modSp add mod">
        <pc:chgData name="Chantelle Pritchard" userId="cdb36969-3931-4a58-bef8-c5422e50c3f6" providerId="ADAL" clId="{1802A8B1-6FE3-418A-ADE8-4C82B2EF5FCA}" dt="2024-04-28T20:12:02.014" v="5850" actId="20577"/>
        <pc:sldMkLst>
          <pc:docMk/>
          <pc:sldMk cId="2264026459" sldId="289"/>
        </pc:sldMkLst>
        <pc:spChg chg="mod">
          <ac:chgData name="Chantelle Pritchard" userId="cdb36969-3931-4a58-bef8-c5422e50c3f6" providerId="ADAL" clId="{1802A8B1-6FE3-418A-ADE8-4C82B2EF5FCA}" dt="2024-04-28T20:12:02.014" v="5850" actId="20577"/>
          <ac:spMkLst>
            <pc:docMk/>
            <pc:sldMk cId="2264026459" sldId="289"/>
            <ac:spMk id="11" creationId="{CAC49C61-EE58-5C75-E7BA-934CEFF3A6A8}"/>
          </ac:spMkLst>
        </pc:spChg>
        <pc:picChg chg="add mod">
          <ac:chgData name="Chantelle Pritchard" userId="cdb36969-3931-4a58-bef8-c5422e50c3f6" providerId="ADAL" clId="{1802A8B1-6FE3-418A-ADE8-4C82B2EF5FCA}" dt="2024-04-28T10:50:00.467" v="3870" actId="1076"/>
          <ac:picMkLst>
            <pc:docMk/>
            <pc:sldMk cId="2264026459" sldId="289"/>
            <ac:picMk id="4" creationId="{6C2DED00-B944-DFCE-55E3-15D6A043CF5B}"/>
          </ac:picMkLst>
        </pc:picChg>
      </pc:sldChg>
      <pc:sldChg chg="addSp delSp modSp add mod">
        <pc:chgData name="Chantelle Pritchard" userId="cdb36969-3931-4a58-bef8-c5422e50c3f6" providerId="ADAL" clId="{1802A8B1-6FE3-418A-ADE8-4C82B2EF5FCA}" dt="2024-04-28T10:51:27.803" v="4048" actId="403"/>
        <pc:sldMkLst>
          <pc:docMk/>
          <pc:sldMk cId="35260926" sldId="290"/>
        </pc:sldMkLst>
        <pc:spChg chg="add mod">
          <ac:chgData name="Chantelle Pritchard" userId="cdb36969-3931-4a58-bef8-c5422e50c3f6" providerId="ADAL" clId="{1802A8B1-6FE3-418A-ADE8-4C82B2EF5FCA}" dt="2024-04-28T10:51:27.803" v="4048" actId="403"/>
          <ac:spMkLst>
            <pc:docMk/>
            <pc:sldMk cId="35260926" sldId="290"/>
            <ac:spMk id="7" creationId="{BA70E381-38D7-B4C6-22E3-A3DAAF2182AA}"/>
          </ac:spMkLst>
        </pc:spChg>
        <pc:spChg chg="mod">
          <ac:chgData name="Chantelle Pritchard" userId="cdb36969-3931-4a58-bef8-c5422e50c3f6" providerId="ADAL" clId="{1802A8B1-6FE3-418A-ADE8-4C82B2EF5FCA}" dt="2024-04-28T10:50:51.408" v="4037" actId="5793"/>
          <ac:spMkLst>
            <pc:docMk/>
            <pc:sldMk cId="35260926" sldId="290"/>
            <ac:spMk id="11" creationId="{CAC49C61-EE58-5C75-E7BA-934CEFF3A6A8}"/>
          </ac:spMkLst>
        </pc:spChg>
        <pc:picChg chg="del">
          <ac:chgData name="Chantelle Pritchard" userId="cdb36969-3931-4a58-bef8-c5422e50c3f6" providerId="ADAL" clId="{1802A8B1-6FE3-418A-ADE8-4C82B2EF5FCA}" dt="2024-04-28T10:50:25.427" v="3872" actId="478"/>
          <ac:picMkLst>
            <pc:docMk/>
            <pc:sldMk cId="35260926" sldId="290"/>
            <ac:picMk id="4" creationId="{6C2DED00-B944-DFCE-55E3-15D6A043CF5B}"/>
          </ac:picMkLst>
        </pc:picChg>
        <pc:picChg chg="add mod">
          <ac:chgData name="Chantelle Pritchard" userId="cdb36969-3931-4a58-bef8-c5422e50c3f6" providerId="ADAL" clId="{1802A8B1-6FE3-418A-ADE8-4C82B2EF5FCA}" dt="2024-04-28T10:51:07.738" v="4041" actId="14100"/>
          <ac:picMkLst>
            <pc:docMk/>
            <pc:sldMk cId="35260926" sldId="290"/>
            <ac:picMk id="5" creationId="{6843BE70-8DCB-BD99-21C2-3F93D8E7C7B4}"/>
          </ac:picMkLst>
        </pc:picChg>
      </pc:sldChg>
      <pc:sldChg chg="addSp delSp modSp new mod">
        <pc:chgData name="Chantelle Pritchard" userId="cdb36969-3931-4a58-bef8-c5422e50c3f6" providerId="ADAL" clId="{1802A8B1-6FE3-418A-ADE8-4C82B2EF5FCA}" dt="2024-04-28T20:14:31.407" v="5988" actId="113"/>
        <pc:sldMkLst>
          <pc:docMk/>
          <pc:sldMk cId="942335334" sldId="291"/>
        </pc:sldMkLst>
        <pc:spChg chg="mod">
          <ac:chgData name="Chantelle Pritchard" userId="cdb36969-3931-4a58-bef8-c5422e50c3f6" providerId="ADAL" clId="{1802A8B1-6FE3-418A-ADE8-4C82B2EF5FCA}" dt="2024-04-28T19:08:51.825" v="4353" actId="14100"/>
          <ac:spMkLst>
            <pc:docMk/>
            <pc:sldMk cId="942335334" sldId="291"/>
            <ac:spMk id="2" creationId="{B3603A98-E3A7-8F04-A841-0FA21E230A3D}"/>
          </ac:spMkLst>
        </pc:spChg>
        <pc:spChg chg="del">
          <ac:chgData name="Chantelle Pritchard" userId="cdb36969-3931-4a58-bef8-c5422e50c3f6" providerId="ADAL" clId="{1802A8B1-6FE3-418A-ADE8-4C82B2EF5FCA}" dt="2024-04-28T19:09:18.766" v="4354" actId="931"/>
          <ac:spMkLst>
            <pc:docMk/>
            <pc:sldMk cId="942335334" sldId="291"/>
            <ac:spMk id="3" creationId="{2631C75E-6AB1-CE1E-DBA4-0523FE1D6ACC}"/>
          </ac:spMkLst>
        </pc:spChg>
        <pc:spChg chg="mod">
          <ac:chgData name="Chantelle Pritchard" userId="cdb36969-3931-4a58-bef8-c5422e50c3f6" providerId="ADAL" clId="{1802A8B1-6FE3-418A-ADE8-4C82B2EF5FCA}" dt="2024-04-28T20:14:31.407" v="5988" actId="113"/>
          <ac:spMkLst>
            <pc:docMk/>
            <pc:sldMk cId="942335334" sldId="291"/>
            <ac:spMk id="4" creationId="{B4B2C790-9A5C-2E41-FB44-5E67428AE7D2}"/>
          </ac:spMkLst>
        </pc:spChg>
        <pc:picChg chg="add mod modCrop">
          <ac:chgData name="Chantelle Pritchard" userId="cdb36969-3931-4a58-bef8-c5422e50c3f6" providerId="ADAL" clId="{1802A8B1-6FE3-418A-ADE8-4C82B2EF5FCA}" dt="2024-04-28T19:09:36.699" v="4359" actId="1076"/>
          <ac:picMkLst>
            <pc:docMk/>
            <pc:sldMk cId="942335334" sldId="291"/>
            <ac:picMk id="6" creationId="{AD8C35A5-03E4-44BB-60D8-8EAF96CAA83E}"/>
          </ac:picMkLst>
        </pc:picChg>
      </pc:sldChg>
      <pc:sldChg chg="addSp delSp modSp add mod modClrScheme chgLayout">
        <pc:chgData name="Chantelle Pritchard" userId="cdb36969-3931-4a58-bef8-c5422e50c3f6" providerId="ADAL" clId="{1802A8B1-6FE3-418A-ADE8-4C82B2EF5FCA}" dt="2024-04-28T19:33:06.162" v="4917" actId="20577"/>
        <pc:sldMkLst>
          <pc:docMk/>
          <pc:sldMk cId="3482824039" sldId="292"/>
        </pc:sldMkLst>
        <pc:spChg chg="add del mod ord">
          <ac:chgData name="Chantelle Pritchard" userId="cdb36969-3931-4a58-bef8-c5422e50c3f6" providerId="ADAL" clId="{1802A8B1-6FE3-418A-ADE8-4C82B2EF5FCA}" dt="2024-04-28T19:26:50.152" v="4687" actId="700"/>
          <ac:spMkLst>
            <pc:docMk/>
            <pc:sldMk cId="3482824039" sldId="292"/>
            <ac:spMk id="3" creationId="{25B4CAEF-2E60-D69A-D944-1F9B42780635}"/>
          </ac:spMkLst>
        </pc:spChg>
        <pc:spChg chg="mod ord">
          <ac:chgData name="Chantelle Pritchard" userId="cdb36969-3931-4a58-bef8-c5422e50c3f6" providerId="ADAL" clId="{1802A8B1-6FE3-418A-ADE8-4C82B2EF5FCA}" dt="2024-04-28T19:30:14.958" v="4859" actId="14100"/>
          <ac:spMkLst>
            <pc:docMk/>
            <pc:sldMk cId="3482824039" sldId="292"/>
            <ac:spMk id="4" creationId="{A6074F13-0831-BE4D-0153-6CB54E46BDEB}"/>
          </ac:spMkLst>
        </pc:spChg>
        <pc:spChg chg="add del mod ord">
          <ac:chgData name="Chantelle Pritchard" userId="cdb36969-3931-4a58-bef8-c5422e50c3f6" providerId="ADAL" clId="{1802A8B1-6FE3-418A-ADE8-4C82B2EF5FCA}" dt="2024-04-28T19:26:52.415" v="4688"/>
          <ac:spMkLst>
            <pc:docMk/>
            <pc:sldMk cId="3482824039" sldId="292"/>
            <ac:spMk id="5" creationId="{CC7D7024-EB95-8267-66FA-17A696DEE241}"/>
          </ac:spMkLst>
        </pc:spChg>
        <pc:spChg chg="add mod ord">
          <ac:chgData name="Chantelle Pritchard" userId="cdb36969-3931-4a58-bef8-c5422e50c3f6" providerId="ADAL" clId="{1802A8B1-6FE3-418A-ADE8-4C82B2EF5FCA}" dt="2024-04-28T19:33:06.162" v="4917" actId="20577"/>
          <ac:spMkLst>
            <pc:docMk/>
            <pc:sldMk cId="3482824039" sldId="292"/>
            <ac:spMk id="7" creationId="{5A85BC49-1BE9-A158-4445-17C4DFE3D130}"/>
          </ac:spMkLst>
        </pc:spChg>
        <pc:spChg chg="add mod ord">
          <ac:chgData name="Chantelle Pritchard" userId="cdb36969-3931-4a58-bef8-c5422e50c3f6" providerId="ADAL" clId="{1802A8B1-6FE3-418A-ADE8-4C82B2EF5FCA}" dt="2024-04-28T19:30:04.624" v="4858" actId="208"/>
          <ac:spMkLst>
            <pc:docMk/>
            <pc:sldMk cId="3482824039" sldId="292"/>
            <ac:spMk id="11" creationId="{B3672743-B1F6-AB43-4655-FBA462715A1E}"/>
          </ac:spMkLst>
        </pc:spChg>
        <pc:picChg chg="del">
          <ac:chgData name="Chantelle Pritchard" userId="cdb36969-3931-4a58-bef8-c5422e50c3f6" providerId="ADAL" clId="{1802A8B1-6FE3-418A-ADE8-4C82B2EF5FCA}" dt="2024-04-28T19:26:19.930" v="4665" actId="478"/>
          <ac:picMkLst>
            <pc:docMk/>
            <pc:sldMk cId="3482824039" sldId="292"/>
            <ac:picMk id="6" creationId="{FBE02B97-70DC-6F4F-8A05-2A0F5DA2344C}"/>
          </ac:picMkLst>
        </pc:picChg>
        <pc:picChg chg="add mod">
          <ac:chgData name="Chantelle Pritchard" userId="cdb36969-3931-4a58-bef8-c5422e50c3f6" providerId="ADAL" clId="{1802A8B1-6FE3-418A-ADE8-4C82B2EF5FCA}" dt="2024-04-28T19:27:00.507" v="4691" actId="1076"/>
          <ac:picMkLst>
            <pc:docMk/>
            <pc:sldMk cId="3482824039" sldId="292"/>
            <ac:picMk id="8" creationId="{328E3D80-D6A7-074B-A87D-6E04C65B7591}"/>
          </ac:picMkLst>
        </pc:picChg>
        <pc:picChg chg="add mod">
          <ac:chgData name="Chantelle Pritchard" userId="cdb36969-3931-4a58-bef8-c5422e50c3f6" providerId="ADAL" clId="{1802A8B1-6FE3-418A-ADE8-4C82B2EF5FCA}" dt="2024-04-28T19:29:26.068" v="4853" actId="1076"/>
          <ac:picMkLst>
            <pc:docMk/>
            <pc:sldMk cId="3482824039" sldId="292"/>
            <ac:picMk id="10" creationId="{5EE72DCC-45B0-C637-6636-11148DA0A850}"/>
          </ac:picMkLst>
        </pc:picChg>
      </pc:sldChg>
      <pc:sldChg chg="modSp new mod">
        <pc:chgData name="Chantelle Pritchard" userId="cdb36969-3931-4a58-bef8-c5422e50c3f6" providerId="ADAL" clId="{1802A8B1-6FE3-418A-ADE8-4C82B2EF5FCA}" dt="2024-04-28T19:38:17.453" v="5283" actId="20577"/>
        <pc:sldMkLst>
          <pc:docMk/>
          <pc:sldMk cId="899402595" sldId="293"/>
        </pc:sldMkLst>
        <pc:spChg chg="mod">
          <ac:chgData name="Chantelle Pritchard" userId="cdb36969-3931-4a58-bef8-c5422e50c3f6" providerId="ADAL" clId="{1802A8B1-6FE3-418A-ADE8-4C82B2EF5FCA}" dt="2024-04-28T19:34:08.305" v="4958" actId="20577"/>
          <ac:spMkLst>
            <pc:docMk/>
            <pc:sldMk cId="899402595" sldId="293"/>
            <ac:spMk id="2" creationId="{2845BFD6-B325-029C-A2C2-F5BA468640D9}"/>
          </ac:spMkLst>
        </pc:spChg>
        <pc:spChg chg="mod">
          <ac:chgData name="Chantelle Pritchard" userId="cdb36969-3931-4a58-bef8-c5422e50c3f6" providerId="ADAL" clId="{1802A8B1-6FE3-418A-ADE8-4C82B2EF5FCA}" dt="2024-04-28T19:38:17.453" v="5283" actId="20577"/>
          <ac:spMkLst>
            <pc:docMk/>
            <pc:sldMk cId="899402595" sldId="293"/>
            <ac:spMk id="3" creationId="{7290C401-D6EA-9E66-6B92-CF248234D0DA}"/>
          </ac:spMkLst>
        </pc:spChg>
      </pc:sldChg>
      <pc:sldChg chg="addSp delSp modSp new mod modClrScheme chgLayout">
        <pc:chgData name="Chantelle Pritchard" userId="cdb36969-3931-4a58-bef8-c5422e50c3f6" providerId="ADAL" clId="{1802A8B1-6FE3-418A-ADE8-4C82B2EF5FCA}" dt="2024-04-28T20:02:07.480" v="5543" actId="14100"/>
        <pc:sldMkLst>
          <pc:docMk/>
          <pc:sldMk cId="1929994068" sldId="294"/>
        </pc:sldMkLst>
        <pc:spChg chg="mod ord">
          <ac:chgData name="Chantelle Pritchard" userId="cdb36969-3931-4a58-bef8-c5422e50c3f6" providerId="ADAL" clId="{1802A8B1-6FE3-418A-ADE8-4C82B2EF5FCA}" dt="2024-04-28T20:01:01.765" v="5470" actId="700"/>
          <ac:spMkLst>
            <pc:docMk/>
            <pc:sldMk cId="1929994068" sldId="294"/>
            <ac:spMk id="2" creationId="{207E61C2-E8B8-D22A-49DA-820A3F2C3D81}"/>
          </ac:spMkLst>
        </pc:spChg>
        <pc:spChg chg="del">
          <ac:chgData name="Chantelle Pritchard" userId="cdb36969-3931-4a58-bef8-c5422e50c3f6" providerId="ADAL" clId="{1802A8B1-6FE3-418A-ADE8-4C82B2EF5FCA}" dt="2024-04-28T19:41:05.950" v="5310" actId="931"/>
          <ac:spMkLst>
            <pc:docMk/>
            <pc:sldMk cId="1929994068" sldId="294"/>
            <ac:spMk id="3" creationId="{ABB61E49-59AE-D595-9252-0211ED39145C}"/>
          </ac:spMkLst>
        </pc:spChg>
        <pc:spChg chg="add del mod">
          <ac:chgData name="Chantelle Pritchard" userId="cdb36969-3931-4a58-bef8-c5422e50c3f6" providerId="ADAL" clId="{1802A8B1-6FE3-418A-ADE8-4C82B2EF5FCA}" dt="2024-04-28T19:41:17.967" v="5312" actId="931"/>
          <ac:spMkLst>
            <pc:docMk/>
            <pc:sldMk cId="1929994068" sldId="294"/>
            <ac:spMk id="7" creationId="{03671514-D2A2-49DC-E3DB-EEE0996EF379}"/>
          </ac:spMkLst>
        </pc:spChg>
        <pc:spChg chg="add del mod">
          <ac:chgData name="Chantelle Pritchard" userId="cdb36969-3931-4a58-bef8-c5422e50c3f6" providerId="ADAL" clId="{1802A8B1-6FE3-418A-ADE8-4C82B2EF5FCA}" dt="2024-04-28T19:43:51.751" v="5316"/>
          <ac:spMkLst>
            <pc:docMk/>
            <pc:sldMk cId="1929994068" sldId="294"/>
            <ac:spMk id="11" creationId="{392DFB4A-7E58-734A-5F34-F41095386FAC}"/>
          </ac:spMkLst>
        </pc:spChg>
        <pc:spChg chg="add del mod">
          <ac:chgData name="Chantelle Pritchard" userId="cdb36969-3931-4a58-bef8-c5422e50c3f6" providerId="ADAL" clId="{1802A8B1-6FE3-418A-ADE8-4C82B2EF5FCA}" dt="2024-04-28T19:59:04.446" v="5450" actId="478"/>
          <ac:spMkLst>
            <pc:docMk/>
            <pc:sldMk cId="1929994068" sldId="294"/>
            <ac:spMk id="17" creationId="{F79CF301-CB86-6F14-461B-8D3F04C31DDC}"/>
          </ac:spMkLst>
        </pc:spChg>
        <pc:spChg chg="add del mod">
          <ac:chgData name="Chantelle Pritchard" userId="cdb36969-3931-4a58-bef8-c5422e50c3f6" providerId="ADAL" clId="{1802A8B1-6FE3-418A-ADE8-4C82B2EF5FCA}" dt="2024-04-28T19:59:37.139" v="5452" actId="931"/>
          <ac:spMkLst>
            <pc:docMk/>
            <pc:sldMk cId="1929994068" sldId="294"/>
            <ac:spMk id="19" creationId="{F95A0421-2580-BC61-B991-184CA77C22C5}"/>
          </ac:spMkLst>
        </pc:spChg>
        <pc:spChg chg="add mod">
          <ac:chgData name="Chantelle Pritchard" userId="cdb36969-3931-4a58-bef8-c5422e50c3f6" providerId="ADAL" clId="{1802A8B1-6FE3-418A-ADE8-4C82B2EF5FCA}" dt="2024-04-28T20:00:47.463" v="5468" actId="688"/>
          <ac:spMkLst>
            <pc:docMk/>
            <pc:sldMk cId="1929994068" sldId="294"/>
            <ac:spMk id="22" creationId="{19B4018E-1187-6E32-9B74-5793AB36218D}"/>
          </ac:spMkLst>
        </pc:spChg>
        <pc:spChg chg="add mod">
          <ac:chgData name="Chantelle Pritchard" userId="cdb36969-3931-4a58-bef8-c5422e50c3f6" providerId="ADAL" clId="{1802A8B1-6FE3-418A-ADE8-4C82B2EF5FCA}" dt="2024-04-28T20:00:51.691" v="5469" actId="1076"/>
          <ac:spMkLst>
            <pc:docMk/>
            <pc:sldMk cId="1929994068" sldId="294"/>
            <ac:spMk id="23" creationId="{8B6CF4B6-E0D3-5346-E4FC-6711456A7C9C}"/>
          </ac:spMkLst>
        </pc:spChg>
        <pc:spChg chg="add mod ord">
          <ac:chgData name="Chantelle Pritchard" userId="cdb36969-3931-4a58-bef8-c5422e50c3f6" providerId="ADAL" clId="{1802A8B1-6FE3-418A-ADE8-4C82B2EF5FCA}" dt="2024-04-28T20:02:07.480" v="5543" actId="14100"/>
          <ac:spMkLst>
            <pc:docMk/>
            <pc:sldMk cId="1929994068" sldId="294"/>
            <ac:spMk id="24" creationId="{D0028F80-847D-CCF6-C1BA-1D4E39633C69}"/>
          </ac:spMkLst>
        </pc:spChg>
        <pc:picChg chg="add del mod">
          <ac:chgData name="Chantelle Pritchard" userId="cdb36969-3931-4a58-bef8-c5422e50c3f6" providerId="ADAL" clId="{1802A8B1-6FE3-418A-ADE8-4C82B2EF5FCA}" dt="2024-04-28T19:41:07.889" v="5311" actId="478"/>
          <ac:picMkLst>
            <pc:docMk/>
            <pc:sldMk cId="1929994068" sldId="294"/>
            <ac:picMk id="5" creationId="{B4EB6417-A2F5-1A9C-14A8-52D9E2CB3140}"/>
          </ac:picMkLst>
        </pc:picChg>
        <pc:picChg chg="add del mod">
          <ac:chgData name="Chantelle Pritchard" userId="cdb36969-3931-4a58-bef8-c5422e50c3f6" providerId="ADAL" clId="{1802A8B1-6FE3-418A-ADE8-4C82B2EF5FCA}" dt="2024-04-28T19:41:19.736" v="5315" actId="478"/>
          <ac:picMkLst>
            <pc:docMk/>
            <pc:sldMk cId="1929994068" sldId="294"/>
            <ac:picMk id="9" creationId="{28CB8834-15C5-4A2F-5AE4-F45D536C04A6}"/>
          </ac:picMkLst>
        </pc:picChg>
        <pc:picChg chg="add del mod">
          <ac:chgData name="Chantelle Pritchard" userId="cdb36969-3931-4a58-bef8-c5422e50c3f6" providerId="ADAL" clId="{1802A8B1-6FE3-418A-ADE8-4C82B2EF5FCA}" dt="2024-04-28T19:58:50.299" v="5446" actId="478"/>
          <ac:picMkLst>
            <pc:docMk/>
            <pc:sldMk cId="1929994068" sldId="294"/>
            <ac:picMk id="12" creationId="{58B2ACF0-BBFE-4396-CB6F-C53807B86994}"/>
          </ac:picMkLst>
        </pc:picChg>
        <pc:picChg chg="add del mod">
          <ac:chgData name="Chantelle Pritchard" userId="cdb36969-3931-4a58-bef8-c5422e50c3f6" providerId="ADAL" clId="{1802A8B1-6FE3-418A-ADE8-4C82B2EF5FCA}" dt="2024-04-28T19:58:48.385" v="5445" actId="478"/>
          <ac:picMkLst>
            <pc:docMk/>
            <pc:sldMk cId="1929994068" sldId="294"/>
            <ac:picMk id="14" creationId="{E1F70A57-EB1C-C6E8-1AE1-A7E1CFA3E6B5}"/>
          </ac:picMkLst>
        </pc:picChg>
        <pc:picChg chg="add mod ord modCrop">
          <ac:chgData name="Chantelle Pritchard" userId="cdb36969-3931-4a58-bef8-c5422e50c3f6" providerId="ADAL" clId="{1802A8B1-6FE3-418A-ADE8-4C82B2EF5FCA}" dt="2024-04-28T20:01:36.393" v="5478" actId="1076"/>
          <ac:picMkLst>
            <pc:docMk/>
            <pc:sldMk cId="1929994068" sldId="294"/>
            <ac:picMk id="21" creationId="{45B47DD3-EF40-A09C-BAAF-1778CA922C41}"/>
          </ac:picMkLst>
        </pc:picChg>
        <pc:picChg chg="add del mod">
          <ac:chgData name="Chantelle Pritchard" userId="cdb36969-3931-4a58-bef8-c5422e50c3f6" providerId="ADAL" clId="{1802A8B1-6FE3-418A-ADE8-4C82B2EF5FCA}" dt="2024-04-28T19:58:55.191" v="5447" actId="478"/>
          <ac:picMkLst>
            <pc:docMk/>
            <pc:sldMk cId="1929994068" sldId="294"/>
            <ac:picMk id="1026" creationId="{CF506216-728B-9D33-2BA7-15811C8C652A}"/>
          </ac:picMkLst>
        </pc:picChg>
        <pc:cxnChg chg="add del mod">
          <ac:chgData name="Chantelle Pritchard" userId="cdb36969-3931-4a58-bef8-c5422e50c3f6" providerId="ADAL" clId="{1802A8B1-6FE3-418A-ADE8-4C82B2EF5FCA}" dt="2024-04-28T19:59:02.418" v="5449" actId="478"/>
          <ac:cxnSpMkLst>
            <pc:docMk/>
            <pc:sldMk cId="1929994068" sldId="294"/>
            <ac:cxnSpMk id="16" creationId="{8238FF96-4C86-E58C-9913-321BE2C21671}"/>
          </ac:cxnSpMkLst>
        </pc:cxnChg>
      </pc:sldChg>
      <pc:sldChg chg="addSp modSp add mod">
        <pc:chgData name="Chantelle Pritchard" userId="cdb36969-3931-4a58-bef8-c5422e50c3f6" providerId="ADAL" clId="{1802A8B1-6FE3-418A-ADE8-4C82B2EF5FCA}" dt="2024-04-28T20:02:59.243" v="5594" actId="113"/>
        <pc:sldMkLst>
          <pc:docMk/>
          <pc:sldMk cId="3819234241" sldId="295"/>
        </pc:sldMkLst>
        <pc:spChg chg="add mod">
          <ac:chgData name="Chantelle Pritchard" userId="cdb36969-3931-4a58-bef8-c5422e50c3f6" providerId="ADAL" clId="{1802A8B1-6FE3-418A-ADE8-4C82B2EF5FCA}" dt="2024-04-28T20:02:59.243" v="5594" actId="113"/>
          <ac:spMkLst>
            <pc:docMk/>
            <pc:sldMk cId="3819234241" sldId="295"/>
            <ac:spMk id="3" creationId="{2F3EA4A9-5279-97C5-788F-309FD54FEBC3}"/>
          </ac:spMkLst>
        </pc:spChg>
      </pc:sldChg>
      <pc:sldChg chg="modSp new mod">
        <pc:chgData name="Chantelle Pritchard" userId="cdb36969-3931-4a58-bef8-c5422e50c3f6" providerId="ADAL" clId="{1802A8B1-6FE3-418A-ADE8-4C82B2EF5FCA}" dt="2024-04-28T20:03:39.524" v="5622" actId="403"/>
        <pc:sldMkLst>
          <pc:docMk/>
          <pc:sldMk cId="1994891018" sldId="296"/>
        </pc:sldMkLst>
        <pc:spChg chg="mod">
          <ac:chgData name="Chantelle Pritchard" userId="cdb36969-3931-4a58-bef8-c5422e50c3f6" providerId="ADAL" clId="{1802A8B1-6FE3-418A-ADE8-4C82B2EF5FCA}" dt="2024-04-28T20:03:27.415" v="5597" actId="14100"/>
          <ac:spMkLst>
            <pc:docMk/>
            <pc:sldMk cId="1994891018" sldId="296"/>
            <ac:spMk id="2" creationId="{AB312A5A-FC65-4CF4-AFAA-692089CDA6AC}"/>
          </ac:spMkLst>
        </pc:spChg>
        <pc:spChg chg="mod">
          <ac:chgData name="Chantelle Pritchard" userId="cdb36969-3931-4a58-bef8-c5422e50c3f6" providerId="ADAL" clId="{1802A8B1-6FE3-418A-ADE8-4C82B2EF5FCA}" dt="2024-04-28T20:03:39.524" v="5622" actId="403"/>
          <ac:spMkLst>
            <pc:docMk/>
            <pc:sldMk cId="1994891018" sldId="296"/>
            <ac:spMk id="3" creationId="{0F20C813-A9D5-F080-57F9-CCBBFC2A9DE5}"/>
          </ac:spMkLst>
        </pc:spChg>
      </pc:sldChg>
      <pc:sldChg chg="addSp delSp modSp new mod modNotesTx">
        <pc:chgData name="Chantelle Pritchard" userId="cdb36969-3931-4a58-bef8-c5422e50c3f6" providerId="ADAL" clId="{1802A8B1-6FE3-418A-ADE8-4C82B2EF5FCA}" dt="2024-04-28T20:11:47.301" v="5848" actId="1076"/>
        <pc:sldMkLst>
          <pc:docMk/>
          <pc:sldMk cId="213788422" sldId="297"/>
        </pc:sldMkLst>
        <pc:spChg chg="mod">
          <ac:chgData name="Chantelle Pritchard" userId="cdb36969-3931-4a58-bef8-c5422e50c3f6" providerId="ADAL" clId="{1802A8B1-6FE3-418A-ADE8-4C82B2EF5FCA}" dt="2024-04-28T20:09:10.231" v="5742" actId="14100"/>
          <ac:spMkLst>
            <pc:docMk/>
            <pc:sldMk cId="213788422" sldId="297"/>
            <ac:spMk id="2" creationId="{C1D308CE-752A-14BF-5A88-6C4E45BDC550}"/>
          </ac:spMkLst>
        </pc:spChg>
        <pc:spChg chg="del">
          <ac:chgData name="Chantelle Pritchard" userId="cdb36969-3931-4a58-bef8-c5422e50c3f6" providerId="ADAL" clId="{1802A8B1-6FE3-418A-ADE8-4C82B2EF5FCA}" dt="2024-04-28T20:09:23.993" v="5743" actId="22"/>
          <ac:spMkLst>
            <pc:docMk/>
            <pc:sldMk cId="213788422" sldId="297"/>
            <ac:spMk id="3" creationId="{2E7CFFC4-FACE-541F-9F1A-01ECD2B4FD5D}"/>
          </ac:spMkLst>
        </pc:spChg>
        <pc:spChg chg="mod">
          <ac:chgData name="Chantelle Pritchard" userId="cdb36969-3931-4a58-bef8-c5422e50c3f6" providerId="ADAL" clId="{1802A8B1-6FE3-418A-ADE8-4C82B2EF5FCA}" dt="2024-04-28T20:11:44.874" v="5847" actId="14100"/>
          <ac:spMkLst>
            <pc:docMk/>
            <pc:sldMk cId="213788422" sldId="297"/>
            <ac:spMk id="4" creationId="{60C7A3DA-328E-2D82-2781-217DF48B15BB}"/>
          </ac:spMkLst>
        </pc:spChg>
        <pc:picChg chg="add mod ord">
          <ac:chgData name="Chantelle Pritchard" userId="cdb36969-3931-4a58-bef8-c5422e50c3f6" providerId="ADAL" clId="{1802A8B1-6FE3-418A-ADE8-4C82B2EF5FCA}" dt="2024-04-28T20:11:47.301" v="5848" actId="1076"/>
          <ac:picMkLst>
            <pc:docMk/>
            <pc:sldMk cId="213788422" sldId="297"/>
            <ac:picMk id="6" creationId="{9C728DEC-5F7C-09E5-1F96-2CB2F887E4A8}"/>
          </ac:picMkLst>
        </pc:picChg>
      </pc:sldChg>
      <pc:sldChg chg="addSp modSp new mod">
        <pc:chgData name="Chantelle Pritchard" userId="cdb36969-3931-4a58-bef8-c5422e50c3f6" providerId="ADAL" clId="{1802A8B1-6FE3-418A-ADE8-4C82B2EF5FCA}" dt="2024-04-28T20:16:47.875" v="6096" actId="14100"/>
        <pc:sldMkLst>
          <pc:docMk/>
          <pc:sldMk cId="2359241283" sldId="298"/>
        </pc:sldMkLst>
        <pc:spChg chg="mod">
          <ac:chgData name="Chantelle Pritchard" userId="cdb36969-3931-4a58-bef8-c5422e50c3f6" providerId="ADAL" clId="{1802A8B1-6FE3-418A-ADE8-4C82B2EF5FCA}" dt="2024-04-28T20:14:57.025" v="5997" actId="14100"/>
          <ac:spMkLst>
            <pc:docMk/>
            <pc:sldMk cId="2359241283" sldId="298"/>
            <ac:spMk id="2" creationId="{2FB6660F-A5B1-AA19-2A39-8C3088671313}"/>
          </ac:spMkLst>
        </pc:spChg>
        <pc:spChg chg="mod">
          <ac:chgData name="Chantelle Pritchard" userId="cdb36969-3931-4a58-bef8-c5422e50c3f6" providerId="ADAL" clId="{1802A8B1-6FE3-418A-ADE8-4C82B2EF5FCA}" dt="2024-04-28T20:16:47.875" v="6096" actId="14100"/>
          <ac:spMkLst>
            <pc:docMk/>
            <pc:sldMk cId="2359241283" sldId="298"/>
            <ac:spMk id="3" creationId="{AD64852B-C503-0D0F-02D5-1D534345AE2A}"/>
          </ac:spMkLst>
        </pc:spChg>
        <pc:picChg chg="add mod">
          <ac:chgData name="Chantelle Pritchard" userId="cdb36969-3931-4a58-bef8-c5422e50c3f6" providerId="ADAL" clId="{1802A8B1-6FE3-418A-ADE8-4C82B2EF5FCA}" dt="2024-04-28T20:15:44.646" v="6050" actId="1076"/>
          <ac:picMkLst>
            <pc:docMk/>
            <pc:sldMk cId="2359241283" sldId="298"/>
            <ac:picMk id="5" creationId="{0F289C88-2B54-6B54-1652-484A4E3BD90C}"/>
          </ac:picMkLst>
        </pc:picChg>
      </pc:sldChg>
      <pc:sldChg chg="modSp new mod ord">
        <pc:chgData name="Chantelle Pritchard" userId="cdb36969-3931-4a58-bef8-c5422e50c3f6" providerId="ADAL" clId="{1802A8B1-6FE3-418A-ADE8-4C82B2EF5FCA}" dt="2024-04-28T20:20:47.759" v="6267"/>
        <pc:sldMkLst>
          <pc:docMk/>
          <pc:sldMk cId="665025729" sldId="299"/>
        </pc:sldMkLst>
        <pc:spChg chg="mod">
          <ac:chgData name="Chantelle Pritchard" userId="cdb36969-3931-4a58-bef8-c5422e50c3f6" providerId="ADAL" clId="{1802A8B1-6FE3-418A-ADE8-4C82B2EF5FCA}" dt="2024-04-28T20:17:44.703" v="6141" actId="20577"/>
          <ac:spMkLst>
            <pc:docMk/>
            <pc:sldMk cId="665025729" sldId="299"/>
            <ac:spMk id="2" creationId="{E8A0B55D-08AB-4414-3C84-A749315CBABB}"/>
          </ac:spMkLst>
        </pc:spChg>
        <pc:spChg chg="mod">
          <ac:chgData name="Chantelle Pritchard" userId="cdb36969-3931-4a58-bef8-c5422e50c3f6" providerId="ADAL" clId="{1802A8B1-6FE3-418A-ADE8-4C82B2EF5FCA}" dt="2024-04-28T20:19:18.979" v="6265" actId="14100"/>
          <ac:spMkLst>
            <pc:docMk/>
            <pc:sldMk cId="665025729" sldId="299"/>
            <ac:spMk id="3" creationId="{67CF47F8-7770-FD2A-E57B-A73A6386D3B7}"/>
          </ac:spMkLst>
        </pc:spChg>
      </pc:sldChg>
      <pc:sldMasterChg chg="setBg modSldLayout">
        <pc:chgData name="Chantelle Pritchard" userId="cdb36969-3931-4a58-bef8-c5422e50c3f6" providerId="ADAL" clId="{1802A8B1-6FE3-418A-ADE8-4C82B2EF5FCA}" dt="2024-04-22T07:08:19.355" v="690"/>
        <pc:sldMasterMkLst>
          <pc:docMk/>
          <pc:sldMasterMk cId="3941762686" sldId="2147483648"/>
        </pc:sldMasterMkLst>
        <pc:sldLayoutChg chg="setBg">
          <pc:chgData name="Chantelle Pritchard" userId="cdb36969-3931-4a58-bef8-c5422e50c3f6" providerId="ADAL" clId="{1802A8B1-6FE3-418A-ADE8-4C82B2EF5FCA}" dt="2024-04-22T07:08:19.355" v="690"/>
          <pc:sldLayoutMkLst>
            <pc:docMk/>
            <pc:sldMasterMk cId="3941762686" sldId="2147483648"/>
            <pc:sldLayoutMk cId="1712654411" sldId="2147483649"/>
          </pc:sldLayoutMkLst>
        </pc:sldLayoutChg>
        <pc:sldLayoutChg chg="setBg">
          <pc:chgData name="Chantelle Pritchard" userId="cdb36969-3931-4a58-bef8-c5422e50c3f6" providerId="ADAL" clId="{1802A8B1-6FE3-418A-ADE8-4C82B2EF5FCA}" dt="2024-04-22T07:08:19.355" v="690"/>
          <pc:sldLayoutMkLst>
            <pc:docMk/>
            <pc:sldMasterMk cId="3941762686" sldId="2147483648"/>
            <pc:sldLayoutMk cId="688809044" sldId="2147483650"/>
          </pc:sldLayoutMkLst>
        </pc:sldLayoutChg>
        <pc:sldLayoutChg chg="setBg">
          <pc:chgData name="Chantelle Pritchard" userId="cdb36969-3931-4a58-bef8-c5422e50c3f6" providerId="ADAL" clId="{1802A8B1-6FE3-418A-ADE8-4C82B2EF5FCA}" dt="2024-04-22T07:08:19.355" v="690"/>
          <pc:sldLayoutMkLst>
            <pc:docMk/>
            <pc:sldMasterMk cId="3941762686" sldId="2147483648"/>
            <pc:sldLayoutMk cId="2398439134" sldId="2147483651"/>
          </pc:sldLayoutMkLst>
        </pc:sldLayoutChg>
        <pc:sldLayoutChg chg="setBg">
          <pc:chgData name="Chantelle Pritchard" userId="cdb36969-3931-4a58-bef8-c5422e50c3f6" providerId="ADAL" clId="{1802A8B1-6FE3-418A-ADE8-4C82B2EF5FCA}" dt="2024-04-22T07:08:19.355" v="690"/>
          <pc:sldLayoutMkLst>
            <pc:docMk/>
            <pc:sldMasterMk cId="3941762686" sldId="2147483648"/>
            <pc:sldLayoutMk cId="1328235724" sldId="2147483652"/>
          </pc:sldLayoutMkLst>
        </pc:sldLayoutChg>
        <pc:sldLayoutChg chg="setBg">
          <pc:chgData name="Chantelle Pritchard" userId="cdb36969-3931-4a58-bef8-c5422e50c3f6" providerId="ADAL" clId="{1802A8B1-6FE3-418A-ADE8-4C82B2EF5FCA}" dt="2024-04-22T07:08:19.355" v="690"/>
          <pc:sldLayoutMkLst>
            <pc:docMk/>
            <pc:sldMasterMk cId="3941762686" sldId="2147483648"/>
            <pc:sldLayoutMk cId="2511879066" sldId="2147483653"/>
          </pc:sldLayoutMkLst>
        </pc:sldLayoutChg>
        <pc:sldLayoutChg chg="setBg">
          <pc:chgData name="Chantelle Pritchard" userId="cdb36969-3931-4a58-bef8-c5422e50c3f6" providerId="ADAL" clId="{1802A8B1-6FE3-418A-ADE8-4C82B2EF5FCA}" dt="2024-04-22T07:08:19.355" v="690"/>
          <pc:sldLayoutMkLst>
            <pc:docMk/>
            <pc:sldMasterMk cId="3941762686" sldId="2147483648"/>
            <pc:sldLayoutMk cId="2662090022" sldId="2147483654"/>
          </pc:sldLayoutMkLst>
        </pc:sldLayoutChg>
        <pc:sldLayoutChg chg="setBg">
          <pc:chgData name="Chantelle Pritchard" userId="cdb36969-3931-4a58-bef8-c5422e50c3f6" providerId="ADAL" clId="{1802A8B1-6FE3-418A-ADE8-4C82B2EF5FCA}" dt="2024-04-22T07:08:19.355" v="690"/>
          <pc:sldLayoutMkLst>
            <pc:docMk/>
            <pc:sldMasterMk cId="3941762686" sldId="2147483648"/>
            <pc:sldLayoutMk cId="591329312" sldId="2147483655"/>
          </pc:sldLayoutMkLst>
        </pc:sldLayoutChg>
        <pc:sldLayoutChg chg="setBg">
          <pc:chgData name="Chantelle Pritchard" userId="cdb36969-3931-4a58-bef8-c5422e50c3f6" providerId="ADAL" clId="{1802A8B1-6FE3-418A-ADE8-4C82B2EF5FCA}" dt="2024-04-22T07:08:19.355" v="690"/>
          <pc:sldLayoutMkLst>
            <pc:docMk/>
            <pc:sldMasterMk cId="3941762686" sldId="2147483648"/>
            <pc:sldLayoutMk cId="4201383788" sldId="2147483656"/>
          </pc:sldLayoutMkLst>
        </pc:sldLayoutChg>
        <pc:sldLayoutChg chg="setBg">
          <pc:chgData name="Chantelle Pritchard" userId="cdb36969-3931-4a58-bef8-c5422e50c3f6" providerId="ADAL" clId="{1802A8B1-6FE3-418A-ADE8-4C82B2EF5FCA}" dt="2024-04-22T07:08:19.355" v="690"/>
          <pc:sldLayoutMkLst>
            <pc:docMk/>
            <pc:sldMasterMk cId="3941762686" sldId="2147483648"/>
            <pc:sldLayoutMk cId="296314208" sldId="2147483657"/>
          </pc:sldLayoutMkLst>
        </pc:sldLayoutChg>
        <pc:sldLayoutChg chg="setBg">
          <pc:chgData name="Chantelle Pritchard" userId="cdb36969-3931-4a58-bef8-c5422e50c3f6" providerId="ADAL" clId="{1802A8B1-6FE3-418A-ADE8-4C82B2EF5FCA}" dt="2024-04-22T07:08:19.355" v="690"/>
          <pc:sldLayoutMkLst>
            <pc:docMk/>
            <pc:sldMasterMk cId="3941762686" sldId="2147483648"/>
            <pc:sldLayoutMk cId="2282194117" sldId="2147483658"/>
          </pc:sldLayoutMkLst>
        </pc:sldLayoutChg>
        <pc:sldLayoutChg chg="setBg">
          <pc:chgData name="Chantelle Pritchard" userId="cdb36969-3931-4a58-bef8-c5422e50c3f6" providerId="ADAL" clId="{1802A8B1-6FE3-418A-ADE8-4C82B2EF5FCA}" dt="2024-04-22T07:08:19.355" v="690"/>
          <pc:sldLayoutMkLst>
            <pc:docMk/>
            <pc:sldMasterMk cId="3941762686" sldId="2147483648"/>
            <pc:sldLayoutMk cId="2338542450"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953D2-81E7-409B-9AE0-E40912E41C28}" type="datetimeFigureOut">
              <a:rPr lang="en-AU" smtClean="0"/>
              <a:t>28/04/2024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E346A-F743-4DB9-B02F-51A57C26A99F}" type="slidenum">
              <a:rPr lang="en-AU" smtClean="0"/>
              <a:t>‹#›</a:t>
            </a:fld>
            <a:endParaRPr lang="en-AU"/>
          </a:p>
        </p:txBody>
      </p:sp>
    </p:spTree>
    <p:extLst>
      <p:ext uri="{BB962C8B-B14F-4D97-AF65-F5344CB8AC3E}">
        <p14:creationId xmlns:p14="http://schemas.microsoft.com/office/powerpoint/2010/main" val="3492950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effectLst/>
                <a:latin typeface="Calibri" panose="020F0502020204030204" pitchFamily="34" charset="0"/>
                <a:ea typeface="Calibri" panose="020F0502020204030204" pitchFamily="34" charset="0"/>
              </a:rPr>
              <a:t>This Plug and play Complete Outside Broadcast (OB) Kit is easy to use. Designed and produced by Broadcast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Components,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this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kit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has everything</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you need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your</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next</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OB event in two handy</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cases.</a:t>
            </a:r>
          </a:p>
          <a:p>
            <a:endParaRPr lang="en-AU" sz="1100" dirty="0">
              <a:effectLst/>
              <a:latin typeface="Calibri" panose="020F050202020403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3</a:t>
            </a:fld>
            <a:endParaRPr lang="en-AU"/>
          </a:p>
        </p:txBody>
      </p:sp>
    </p:spTree>
    <p:extLst>
      <p:ext uri="{BB962C8B-B14F-4D97-AF65-F5344CB8AC3E}">
        <p14:creationId xmlns:p14="http://schemas.microsoft.com/office/powerpoint/2010/main" val="4171874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unit’s operational keys are completed by 6 illuminated functions keys located at the right area of the Alio front panel. Some of these keys (“IP”, “SIP”, “AUTO”, “CODEC”) configure parameters or operating modes for the currently active channel only. “HELP” and “MENU” keys are associated to functions that are common to the unit. Your unit is preconfigured to select the appropriate function and so you will not need to change these. </a:t>
            </a:r>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15</a:t>
            </a:fld>
            <a:endParaRPr lang="en-AU"/>
          </a:p>
        </p:txBody>
      </p:sp>
    </p:spTree>
    <p:extLst>
      <p:ext uri="{BB962C8B-B14F-4D97-AF65-F5344CB8AC3E}">
        <p14:creationId xmlns:p14="http://schemas.microsoft.com/office/powerpoint/2010/main" val="3406932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You get 3 in case 2. The HP cable (TRS) goes to the HP jack and then XLR connect to the mic input ports</a:t>
            </a:r>
          </a:p>
        </p:txBody>
      </p:sp>
      <p:sp>
        <p:nvSpPr>
          <p:cNvPr id="4" name="Slide Number Placeholder 3"/>
          <p:cNvSpPr>
            <a:spLocks noGrp="1"/>
          </p:cNvSpPr>
          <p:nvPr>
            <p:ph type="sldNum" sz="quarter" idx="5"/>
          </p:nvPr>
        </p:nvSpPr>
        <p:spPr/>
        <p:txBody>
          <a:bodyPr/>
          <a:lstStyle/>
          <a:p>
            <a:fld id="{B25E346A-F743-4DB9-B02F-51A57C26A99F}" type="slidenum">
              <a:rPr lang="en-AU" smtClean="0"/>
              <a:t>28</a:t>
            </a:fld>
            <a:endParaRPr lang="en-AU"/>
          </a:p>
        </p:txBody>
      </p:sp>
    </p:spTree>
    <p:extLst>
      <p:ext uri="{BB962C8B-B14F-4D97-AF65-F5344CB8AC3E}">
        <p14:creationId xmlns:p14="http://schemas.microsoft.com/office/powerpoint/2010/main" val="340256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29</a:t>
            </a:fld>
            <a:endParaRPr lang="en-AU"/>
          </a:p>
        </p:txBody>
      </p:sp>
    </p:spTree>
    <p:extLst>
      <p:ext uri="{BB962C8B-B14F-4D97-AF65-F5344CB8AC3E}">
        <p14:creationId xmlns:p14="http://schemas.microsoft.com/office/powerpoint/2010/main" val="333441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30</a:t>
            </a:fld>
            <a:endParaRPr lang="en-AU"/>
          </a:p>
        </p:txBody>
      </p:sp>
    </p:spTree>
    <p:extLst>
      <p:ext uri="{BB962C8B-B14F-4D97-AF65-F5344CB8AC3E}">
        <p14:creationId xmlns:p14="http://schemas.microsoft.com/office/powerpoint/2010/main" val="3870018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31</a:t>
            </a:fld>
            <a:endParaRPr lang="en-AU"/>
          </a:p>
        </p:txBody>
      </p:sp>
    </p:spTree>
    <p:extLst>
      <p:ext uri="{BB962C8B-B14F-4D97-AF65-F5344CB8AC3E}">
        <p14:creationId xmlns:p14="http://schemas.microsoft.com/office/powerpoint/2010/main" val="1144308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32</a:t>
            </a:fld>
            <a:endParaRPr lang="en-AU"/>
          </a:p>
        </p:txBody>
      </p:sp>
    </p:spTree>
    <p:extLst>
      <p:ext uri="{BB962C8B-B14F-4D97-AF65-F5344CB8AC3E}">
        <p14:creationId xmlns:p14="http://schemas.microsoft.com/office/powerpoint/2010/main" val="3389836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33</a:t>
            </a:fld>
            <a:endParaRPr lang="en-AU"/>
          </a:p>
        </p:txBody>
      </p:sp>
    </p:spTree>
    <p:extLst>
      <p:ext uri="{BB962C8B-B14F-4D97-AF65-F5344CB8AC3E}">
        <p14:creationId xmlns:p14="http://schemas.microsoft.com/office/powerpoint/2010/main" val="1037586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34</a:t>
            </a:fld>
            <a:endParaRPr lang="en-AU"/>
          </a:p>
        </p:txBody>
      </p:sp>
    </p:spTree>
    <p:extLst>
      <p:ext uri="{BB962C8B-B14F-4D97-AF65-F5344CB8AC3E}">
        <p14:creationId xmlns:p14="http://schemas.microsoft.com/office/powerpoint/2010/main" val="3895158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35</a:t>
            </a:fld>
            <a:endParaRPr lang="en-AU"/>
          </a:p>
        </p:txBody>
      </p:sp>
    </p:spTree>
    <p:extLst>
      <p:ext uri="{BB962C8B-B14F-4D97-AF65-F5344CB8AC3E}">
        <p14:creationId xmlns:p14="http://schemas.microsoft.com/office/powerpoint/2010/main" val="1712325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establish a connection the devices must be </a:t>
            </a:r>
            <a:r>
              <a:rPr lang="en-US" b="1" dirty="0"/>
              <a:t>synchronized</a:t>
            </a:r>
            <a:r>
              <a:rPr lang="en-US" dirty="0"/>
              <a:t> with each other. To do this successfully both devices must have the same frequency.</a:t>
            </a:r>
          </a:p>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36</a:t>
            </a:fld>
            <a:endParaRPr lang="en-AU"/>
          </a:p>
        </p:txBody>
      </p:sp>
    </p:spTree>
    <p:extLst>
      <p:ext uri="{BB962C8B-B14F-4D97-AF65-F5344CB8AC3E}">
        <p14:creationId xmlns:p14="http://schemas.microsoft.com/office/powerpoint/2010/main" val="3384730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screen is divided into 7 columns. From left to right, the first 4 correspond to the 4 active inputs. The first three are always MIC1, MIC2, MIC 3. The Fourth can correspond to MIC4 of LINE IN. This can be selected through the MIC4/LINE menu or through the “#” shortcut key in the numeric keyboard. (The label under the level bar changes accordingly). The last three columns correspond to the outputs HP1, HP2 and OUT, as indicated under each level bar. </a:t>
            </a:r>
          </a:p>
          <a:p>
            <a:r>
              <a:rPr lang="en-US" sz="1800" b="0" i="0" u="none" strike="noStrike" baseline="0" dirty="0">
                <a:solidFill>
                  <a:srgbClr val="000000"/>
                </a:solidFill>
                <a:latin typeface="Calibri" panose="020F0502020204030204" pitchFamily="34" charset="0"/>
              </a:rPr>
              <a:t>Each bar represents a relative mix level or output volume. </a:t>
            </a:r>
          </a:p>
          <a:p>
            <a:r>
              <a:rPr lang="en-US" sz="1800" b="0" i="0" u="none" strike="noStrike" baseline="0" dirty="0">
                <a:solidFill>
                  <a:srgbClr val="000000"/>
                </a:solidFill>
                <a:latin typeface="Calibri" panose="020F0502020204030204" pitchFamily="34" charset="0"/>
              </a:rPr>
              <a:t>Above each output level bar there is a label showing “PGM” or “CUE”. These indicate what program bus is being monitored on each of the output. </a:t>
            </a:r>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7</a:t>
            </a:fld>
            <a:endParaRPr lang="en-AU"/>
          </a:p>
        </p:txBody>
      </p:sp>
    </p:spTree>
    <p:extLst>
      <p:ext uri="{BB962C8B-B14F-4D97-AF65-F5344CB8AC3E}">
        <p14:creationId xmlns:p14="http://schemas.microsoft.com/office/powerpoint/2010/main" val="923451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Under the </a:t>
            </a:r>
            <a:r>
              <a:rPr lang="en-US" sz="1800" b="1" i="0" u="none" strike="noStrike" baseline="0" dirty="0">
                <a:solidFill>
                  <a:srgbClr val="000000"/>
                </a:solidFill>
                <a:latin typeface="Calibri" panose="020F0502020204030204" pitchFamily="34" charset="0"/>
              </a:rPr>
              <a:t>AUTO SCAN </a:t>
            </a:r>
            <a:r>
              <a:rPr lang="en-US" sz="1800" b="0" i="0" u="none" strike="noStrike" baseline="0" dirty="0">
                <a:solidFill>
                  <a:srgbClr val="000000"/>
                </a:solidFill>
                <a:latin typeface="Calibri" panose="020F0502020204030204" pitchFamily="34" charset="0"/>
              </a:rPr>
              <a:t>menu item on the receiver, you can perform an automatic frequency scan of your area. This enables you to easily find and assign the free radio frequencies. </a:t>
            </a:r>
          </a:p>
          <a:p>
            <a:r>
              <a:rPr lang="en-US" sz="1800" b="0" i="0" u="none" strike="noStrike" baseline="0" dirty="0">
                <a:solidFill>
                  <a:srgbClr val="000000"/>
                </a:solidFill>
                <a:latin typeface="Calibri" panose="020F0502020204030204" pitchFamily="34" charset="0"/>
              </a:rPr>
              <a:t>The scan starts at the lowest frequency in the device’s frequency range. </a:t>
            </a:r>
          </a:p>
          <a:p>
            <a:r>
              <a:rPr lang="en-US" sz="1800" b="0" i="0" u="none" strike="noStrike" baseline="0" dirty="0">
                <a:solidFill>
                  <a:srgbClr val="000000"/>
                </a:solidFill>
                <a:latin typeface="Calibri" panose="020F0502020204030204" pitchFamily="34" charset="0"/>
              </a:rPr>
              <a:t>Open the </a:t>
            </a:r>
            <a:r>
              <a:rPr lang="en-US" sz="1800" b="1" i="0" u="none" strike="noStrike" baseline="0" dirty="0">
                <a:solidFill>
                  <a:srgbClr val="000000"/>
                </a:solidFill>
                <a:latin typeface="Calibri" panose="020F0502020204030204" pitchFamily="34" charset="0"/>
              </a:rPr>
              <a:t>AUTO SCAN </a:t>
            </a:r>
            <a:r>
              <a:rPr lang="en-US" sz="1800" b="0" i="0" u="none" strike="noStrike" baseline="0" dirty="0">
                <a:solidFill>
                  <a:srgbClr val="000000"/>
                </a:solidFill>
                <a:latin typeface="Calibri" panose="020F0502020204030204" pitchFamily="34" charset="0"/>
              </a:rPr>
              <a:t>menu item. The scan starts automatically. The next free frequency is shown on the display. </a:t>
            </a:r>
          </a:p>
          <a:p>
            <a:pPr algn="l"/>
            <a:endParaRPr lang="en-AU" sz="1800" b="0" i="0" u="none" strike="noStrike" baseline="0" dirty="0">
              <a:solidFill>
                <a:srgbClr val="0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Press the </a:t>
            </a:r>
            <a:r>
              <a:rPr lang="en-US" sz="1800" b="1" i="0" u="none" strike="noStrike" baseline="0" dirty="0">
                <a:solidFill>
                  <a:srgbClr val="000000"/>
                </a:solidFill>
                <a:latin typeface="Calibri" panose="020F0502020204030204" pitchFamily="34" charset="0"/>
              </a:rPr>
              <a:t>SET </a:t>
            </a:r>
            <a:r>
              <a:rPr lang="en-US" sz="1800" b="0" i="0" u="none" strike="noStrike" baseline="0" dirty="0">
                <a:solidFill>
                  <a:srgbClr val="000000"/>
                </a:solidFill>
                <a:latin typeface="Calibri" panose="020F0502020204030204" pitchFamily="34" charset="0"/>
              </a:rPr>
              <a:t>button to accept the displayed frequency. You will then be returned to the main view or advanced view. </a:t>
            </a:r>
            <a:r>
              <a:rPr lang="en-US" sz="1800" b="1" i="0" u="none" strike="noStrike" baseline="0" dirty="0">
                <a:solidFill>
                  <a:srgbClr val="00AFEF"/>
                </a:solidFill>
                <a:latin typeface="Calibri" panose="020F0502020204030204" pitchFamily="34" charset="0"/>
              </a:rPr>
              <a:t>or </a:t>
            </a:r>
            <a:endParaRPr lang="en-US" sz="1800" b="0" i="0" u="none" strike="noStrike" baseline="0" dirty="0">
              <a:solidFill>
                <a:srgbClr val="00AFEF"/>
              </a:solidFill>
              <a:latin typeface="Calibri" panose="020F0502020204030204" pitchFamily="34" charset="0"/>
            </a:endParaRPr>
          </a:p>
          <a:p>
            <a:r>
              <a:rPr lang="en-US" sz="1800" b="0" i="0" u="none" strike="noStrike" baseline="0" dirty="0">
                <a:solidFill>
                  <a:srgbClr val="00AFEF"/>
                </a:solidFill>
                <a:latin typeface="Wingdings" panose="05000000000000000000" pitchFamily="2" charset="2"/>
              </a:rPr>
              <a:t> </a:t>
            </a:r>
            <a:r>
              <a:rPr lang="en-US" sz="1800" b="0" i="0" u="none" strike="noStrike" baseline="0" dirty="0">
                <a:solidFill>
                  <a:srgbClr val="000000"/>
                </a:solidFill>
                <a:latin typeface="Calibri" panose="020F0502020204030204" pitchFamily="34" charset="0"/>
              </a:rPr>
              <a:t>Press the </a:t>
            </a:r>
            <a:r>
              <a:rPr lang="en-US" sz="1800" b="1" i="0" u="none" strike="noStrike" baseline="0" dirty="0">
                <a:solidFill>
                  <a:srgbClr val="000000"/>
                </a:solidFill>
                <a:latin typeface="Calibri" panose="020F0502020204030204" pitchFamily="34" charset="0"/>
              </a:rPr>
              <a:t>UP </a:t>
            </a:r>
            <a:r>
              <a:rPr lang="en-US" sz="1800" b="0" i="0" u="none" strike="noStrike" baseline="0" dirty="0">
                <a:solidFill>
                  <a:srgbClr val="000000"/>
                </a:solidFill>
                <a:latin typeface="Calibri" panose="020F0502020204030204" pitchFamily="34" charset="0"/>
              </a:rPr>
              <a:t>or </a:t>
            </a:r>
            <a:r>
              <a:rPr lang="en-US" sz="1800" b="1" i="0" u="none" strike="noStrike" baseline="0" dirty="0">
                <a:solidFill>
                  <a:srgbClr val="000000"/>
                </a:solidFill>
                <a:latin typeface="Calibri" panose="020F0502020204030204" pitchFamily="34" charset="0"/>
              </a:rPr>
              <a:t>DOWN </a:t>
            </a:r>
            <a:r>
              <a:rPr lang="en-US" sz="1800" b="0" i="0" u="none" strike="noStrike" baseline="0" dirty="0">
                <a:solidFill>
                  <a:srgbClr val="000000"/>
                </a:solidFill>
                <a:latin typeface="Calibri" panose="020F0502020204030204" pitchFamily="34" charset="0"/>
              </a:rPr>
              <a:t>button to display the next free frequency above or below the current frequency. </a:t>
            </a:r>
            <a:r>
              <a:rPr lang="en-US" sz="1800" b="1" i="0" u="none" strike="noStrike" baseline="0" dirty="0">
                <a:solidFill>
                  <a:srgbClr val="00AFEF"/>
                </a:solidFill>
                <a:latin typeface="Calibri" panose="020F0502020204030204" pitchFamily="34" charset="0"/>
              </a:rPr>
              <a:t>or </a:t>
            </a:r>
            <a:endParaRPr lang="en-US" sz="1800" b="0" i="0" u="none" strike="noStrike" baseline="0" dirty="0">
              <a:solidFill>
                <a:srgbClr val="00AFEF"/>
              </a:solidFill>
              <a:latin typeface="Calibri" panose="020F0502020204030204" pitchFamily="34" charset="0"/>
            </a:endParaRPr>
          </a:p>
          <a:p>
            <a:r>
              <a:rPr lang="en-US" sz="1800" b="0" i="0" u="none" strike="noStrike" baseline="0" dirty="0">
                <a:solidFill>
                  <a:srgbClr val="000000"/>
                </a:solidFill>
                <a:latin typeface="Wingdings" panose="05000000000000000000" pitchFamily="2" charset="2"/>
              </a:rPr>
              <a:t> </a:t>
            </a:r>
            <a:r>
              <a:rPr lang="en-US" sz="1800" b="0" i="0" u="none" strike="noStrike" baseline="0" dirty="0">
                <a:solidFill>
                  <a:srgbClr val="000000"/>
                </a:solidFill>
                <a:latin typeface="Calibri" panose="020F0502020204030204" pitchFamily="34" charset="0"/>
              </a:rPr>
              <a:t>Press the </a:t>
            </a:r>
            <a:r>
              <a:rPr lang="en-US" sz="1800" b="1" i="0" u="none" strike="noStrike" baseline="0" dirty="0">
                <a:solidFill>
                  <a:srgbClr val="000000"/>
                </a:solidFill>
                <a:latin typeface="Calibri" panose="020F0502020204030204" pitchFamily="34" charset="0"/>
              </a:rPr>
              <a:t>ESC </a:t>
            </a:r>
            <a:r>
              <a:rPr lang="en-US" sz="1800" b="0" i="0" u="none" strike="noStrike" baseline="0" dirty="0">
                <a:solidFill>
                  <a:srgbClr val="000000"/>
                </a:solidFill>
                <a:latin typeface="Calibri" panose="020F0502020204030204" pitchFamily="34" charset="0"/>
              </a:rPr>
              <a:t>button to cancel the scan. The previous frequency remains unchanged. </a:t>
            </a:r>
          </a:p>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37</a:t>
            </a:fld>
            <a:endParaRPr lang="en-AU"/>
          </a:p>
        </p:txBody>
      </p:sp>
    </p:spTree>
    <p:extLst>
      <p:ext uri="{BB962C8B-B14F-4D97-AF65-F5344CB8AC3E}">
        <p14:creationId xmlns:p14="http://schemas.microsoft.com/office/powerpoint/2010/main" val="781940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38</a:t>
            </a:fld>
            <a:endParaRPr lang="en-AU"/>
          </a:p>
        </p:txBody>
      </p:sp>
    </p:spTree>
    <p:extLst>
      <p:ext uri="{BB962C8B-B14F-4D97-AF65-F5344CB8AC3E}">
        <p14:creationId xmlns:p14="http://schemas.microsoft.com/office/powerpoint/2010/main" val="1644146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39</a:t>
            </a:fld>
            <a:endParaRPr lang="en-AU"/>
          </a:p>
        </p:txBody>
      </p:sp>
    </p:spTree>
    <p:extLst>
      <p:ext uri="{BB962C8B-B14F-4D97-AF65-F5344CB8AC3E}">
        <p14:creationId xmlns:p14="http://schemas.microsoft.com/office/powerpoint/2010/main" val="363680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This rotary encoder allows the user to browse through the different menus of the OLED multifunction screen. Turning the dial changes the selection amongst the options present, moving the highlighting up and down. When the encoder is turned clockwise, the option is moved down, and turning it anti-clockwise, the option select is moved up. </a:t>
            </a:r>
          </a:p>
          <a:p>
            <a:r>
              <a:rPr lang="en-US" sz="1800" b="0" i="0" u="none" strike="noStrike" baseline="0" dirty="0">
                <a:solidFill>
                  <a:srgbClr val="000000"/>
                </a:solidFill>
                <a:latin typeface="Calibri" panose="020F0502020204030204" pitchFamily="34" charset="0"/>
              </a:rPr>
              <a:t>Pressing down on the rotary encoder is equivalent to ENTER, validating the highlighted selection at that moment. </a:t>
            </a:r>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8</a:t>
            </a:fld>
            <a:endParaRPr lang="en-AU"/>
          </a:p>
        </p:txBody>
      </p:sp>
    </p:spTree>
    <p:extLst>
      <p:ext uri="{BB962C8B-B14F-4D97-AF65-F5344CB8AC3E}">
        <p14:creationId xmlns:p14="http://schemas.microsoft.com/office/powerpoint/2010/main" val="3845073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There are two stereo Vu meters. The top two indicates the level of the TX signal and the second the level of reception, RX. </a:t>
            </a:r>
          </a:p>
          <a:p>
            <a:r>
              <a:rPr lang="en-US" sz="1800" b="0" i="0" u="none" strike="noStrike" baseline="0" dirty="0">
                <a:solidFill>
                  <a:srgbClr val="000000"/>
                </a:solidFill>
                <a:latin typeface="Calibri" panose="020F0502020204030204" pitchFamily="34" charset="0"/>
              </a:rPr>
              <a:t>Each Vu meter consists of 2 bars of 20 LEDs each. From right to left, the first three LEDs are red followed by four orange, with the remainder are green. The presence if audio is denoted at -36dBV when the first green LED is illuminated. </a:t>
            </a:r>
          </a:p>
          <a:p>
            <a:pPr algn="l" rtl="0">
              <a:buFont typeface="+mj-lt"/>
              <a:buAutoNum type="arabicPeriod"/>
            </a:pPr>
            <a:r>
              <a:rPr lang="en-US" b="0" i="0" dirty="0">
                <a:solidFill>
                  <a:srgbClr val="D5D6D6"/>
                </a:solidFill>
                <a:effectLst/>
                <a:highlight>
                  <a:srgbClr val="262626"/>
                </a:highlight>
                <a:latin typeface="-apple-system"/>
              </a:rPr>
              <a:t>0 dB: The 0 dB mark on the VU meter represents the reference level, which is usually the maximum level the meter can accurately measure without distortion. It indicates the ideal level where the audio signal is neither too low nor too high.</a:t>
            </a:r>
          </a:p>
          <a:p>
            <a:pPr algn="l" rtl="0">
              <a:buFont typeface="+mj-lt"/>
              <a:buAutoNum type="arabicPeriod"/>
            </a:pPr>
            <a:r>
              <a:rPr lang="en-US" b="0" i="0" dirty="0">
                <a:solidFill>
                  <a:srgbClr val="D5D6D6"/>
                </a:solidFill>
                <a:effectLst/>
                <a:highlight>
                  <a:srgbClr val="262626"/>
                </a:highlight>
                <a:latin typeface="-apple-system"/>
              </a:rPr>
              <a:t>-3 dB: A level of -3 dB indicates that the audio signal is roughly half the maximum level. It is considered a conservative level to avoid distortion and leave headroom for dynamic peaks in the audio.</a:t>
            </a:r>
          </a:p>
          <a:p>
            <a:pPr algn="l" rtl="0">
              <a:buFont typeface="+mj-lt"/>
              <a:buAutoNum type="arabicPeriod"/>
            </a:pPr>
            <a:r>
              <a:rPr lang="en-US" b="0" i="0" dirty="0">
                <a:solidFill>
                  <a:srgbClr val="D5D6D6"/>
                </a:solidFill>
                <a:effectLst/>
                <a:highlight>
                  <a:srgbClr val="262626"/>
                </a:highlight>
                <a:latin typeface="-apple-system"/>
              </a:rPr>
              <a:t>-20 dB: A level of -20 dB represents a relatively low signal level, often used as a reference for background noise or quiet audio passages. It helps ensure that the noise floor is sufficiently low.</a:t>
            </a:r>
          </a:p>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9</a:t>
            </a:fld>
            <a:endParaRPr lang="en-AU"/>
          </a:p>
        </p:txBody>
      </p:sp>
    </p:spTree>
    <p:extLst>
      <p:ext uri="{BB962C8B-B14F-4D97-AF65-F5344CB8AC3E}">
        <p14:creationId xmlns:p14="http://schemas.microsoft.com/office/powerpoint/2010/main" val="2498971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Each input has an associated rotary encoder with pushbutton and an activation/routing key (ON). If the rotary encoder is turned, the mix gain to the selected bus is altered for that input, between mute (-infinity) and +18 </a:t>
            </a:r>
            <a:r>
              <a:rPr lang="en-US" sz="1800" b="0" i="0" u="none" strike="noStrike" baseline="0" dirty="0" err="1">
                <a:solidFill>
                  <a:srgbClr val="000000"/>
                </a:solidFill>
                <a:latin typeface="Calibri" panose="020F0502020204030204" pitchFamily="34" charset="0"/>
              </a:rPr>
              <a:t>dB.</a:t>
            </a:r>
            <a:r>
              <a:rPr lang="en-US" sz="1800" b="0" i="0" u="none" strike="noStrike" baseline="0" dirty="0">
                <a:solidFill>
                  <a:srgbClr val="000000"/>
                </a:solidFill>
                <a:latin typeface="Calibri" panose="020F0502020204030204" pitchFamily="34" charset="0"/>
              </a:rPr>
              <a:t> The level bar on the OLED display shows an indication of this level. </a:t>
            </a:r>
          </a:p>
          <a:p>
            <a:r>
              <a:rPr lang="en-US" sz="1800" b="0" i="0" u="none" strike="noStrike" baseline="0" dirty="0">
                <a:solidFill>
                  <a:srgbClr val="000000"/>
                </a:solidFill>
                <a:latin typeface="Calibri" panose="020F0502020204030204" pitchFamily="34" charset="0"/>
              </a:rPr>
              <a:t>The ON button allows the user to select which bus the associated input will be sent to. When it is off, pressing it will turn the button RED-illuminated, indicating that the input is sent to PROGRAM transmission channel. Press is again once and it will turn off, and the input will only be available locally in the CUE pre-listen bus. </a:t>
            </a:r>
          </a:p>
          <a:p>
            <a:r>
              <a:rPr lang="en-US" sz="1800" b="0" i="0" u="none" strike="noStrike" baseline="0" dirty="0">
                <a:solidFill>
                  <a:srgbClr val="000000"/>
                </a:solidFill>
                <a:latin typeface="Calibri" panose="020F0502020204030204" pitchFamily="34" charset="0"/>
              </a:rPr>
              <a:t>When several inputs have their ON button illuminated in RED, they will be mixed (each source according to the selected mix level). </a:t>
            </a:r>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10</a:t>
            </a:fld>
            <a:endParaRPr lang="en-AU"/>
          </a:p>
        </p:txBody>
      </p:sp>
    </p:spTree>
    <p:extLst>
      <p:ext uri="{BB962C8B-B14F-4D97-AF65-F5344CB8AC3E}">
        <p14:creationId xmlns:p14="http://schemas.microsoft.com/office/powerpoint/2010/main" val="4205768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When the encoder button is pressed, access to the associated input’s configuration menus is opened. Here you can configure the corresponding </a:t>
            </a:r>
            <a:r>
              <a:rPr lang="en-US" sz="1800" b="1" i="0" u="none" strike="noStrike" baseline="0" dirty="0">
                <a:solidFill>
                  <a:srgbClr val="000000"/>
                </a:solidFill>
                <a:latin typeface="Calibri" panose="020F0502020204030204" pitchFamily="34" charset="0"/>
              </a:rPr>
              <a:t>gain, equalization (bass/treble), activation of the 12V Phantom supply and panorama control</a:t>
            </a:r>
            <a:r>
              <a:rPr lang="en-US" sz="1800" b="0" i="0" u="none" strike="noStrike" baseline="0" dirty="0">
                <a:solidFill>
                  <a:srgbClr val="000000"/>
                </a:solidFill>
                <a:latin typeface="Calibri" panose="020F0502020204030204" pitchFamily="34" charset="0"/>
              </a:rPr>
              <a:t>. In the case of MIC4/ LINE input, the user will also be able to select which input is used; when working in line mode, panorama control changes to balance control. </a:t>
            </a:r>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11</a:t>
            </a:fld>
            <a:endParaRPr lang="en-AU"/>
          </a:p>
        </p:txBody>
      </p:sp>
    </p:spTree>
    <p:extLst>
      <p:ext uri="{BB962C8B-B14F-4D97-AF65-F5344CB8AC3E}">
        <p14:creationId xmlns:p14="http://schemas.microsoft.com/office/powerpoint/2010/main" val="2304195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corresponding input encoder can be used to navigate within the menu, or alternatively, the “NAVI/Ch” rotary encoder can also be used. The “BACK” option in each menu or the “ESC/DEL” key can be used to cancel and go back. </a:t>
            </a:r>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12</a:t>
            </a:fld>
            <a:endParaRPr lang="en-AU"/>
          </a:p>
        </p:txBody>
      </p:sp>
    </p:spTree>
    <p:extLst>
      <p:ext uri="{BB962C8B-B14F-4D97-AF65-F5344CB8AC3E}">
        <p14:creationId xmlns:p14="http://schemas.microsoft.com/office/powerpoint/2010/main" val="35548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corresponding input encoder can be used to navigate within the menu, or alternatively, the “NAVI/Ch” rotary encoder can also be used. The “BACK” option in each menu or the “ESC/DEL” key can be used to cancel and go back. </a:t>
            </a:r>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13</a:t>
            </a:fld>
            <a:endParaRPr lang="en-AU"/>
          </a:p>
        </p:txBody>
      </p:sp>
    </p:spTree>
    <p:extLst>
      <p:ext uri="{BB962C8B-B14F-4D97-AF65-F5344CB8AC3E}">
        <p14:creationId xmlns:p14="http://schemas.microsoft.com/office/powerpoint/2010/main" val="33988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Calibri" panose="020F0502020204030204" pitchFamily="34" charset="0"/>
              </a:rPr>
              <a:t>The unit has 3 stereo outputs: 2 for headphones, able to drive both high and low impedance models with ¼” TRS jack connectors and 1 balanced line output with 2 male XLR connectors. </a:t>
            </a:r>
          </a:p>
          <a:p>
            <a:r>
              <a:rPr lang="en-US" sz="1800" b="0" i="0" u="none" strike="noStrike" baseline="0" dirty="0">
                <a:solidFill>
                  <a:srgbClr val="000000"/>
                </a:solidFill>
                <a:latin typeface="Calibri" panose="020F0502020204030204" pitchFamily="34" charset="0"/>
              </a:rPr>
              <a:t>Each output has labelled control section (“HP1”, “HP2”and “LINE OUT”) </a:t>
            </a:r>
          </a:p>
          <a:p>
            <a:r>
              <a:rPr lang="en-US" sz="1800" b="0" i="0" u="none" strike="noStrike" baseline="0" dirty="0">
                <a:solidFill>
                  <a:srgbClr val="000000"/>
                </a:solidFill>
                <a:latin typeface="Calibri" panose="020F0502020204030204" pitchFamily="34" charset="0"/>
              </a:rPr>
              <a:t>TX/ RX level balance potentiometer: Allows the user to continuously adjust which ratio of the correspondence output comes from the channel local transmission (TX, send) and what comes from the same channel reception (reception, RX). When in the central position, equal levels of RX and TX will be listening to, both with 6dB attenuation. </a:t>
            </a:r>
          </a:p>
          <a:p>
            <a:r>
              <a:rPr lang="en-US" sz="1800" b="0" i="0" u="none" strike="noStrike" baseline="0" dirty="0">
                <a:solidFill>
                  <a:srgbClr val="000000"/>
                </a:solidFill>
                <a:latin typeface="Calibri" panose="020F0502020204030204" pitchFamily="34" charset="0"/>
              </a:rPr>
              <a:t>Output level Encoder: Adjusts the listening level of the corresponding output. It will be displayed on the OLED with level bars. </a:t>
            </a:r>
          </a:p>
          <a:p>
            <a:r>
              <a:rPr lang="en-US" sz="1800" b="0" i="0" u="none" strike="noStrike" baseline="0" dirty="0">
                <a:solidFill>
                  <a:srgbClr val="000000"/>
                </a:solidFill>
                <a:latin typeface="Calibri" panose="020F0502020204030204" pitchFamily="34" charset="0"/>
              </a:rPr>
              <a:t>Pressing the output level encoder button cyclically selects the source bus for that output bus, between CUE (Sourced LED off), or PROG (source LED illuminated red). The display will show a label above the corresponding </a:t>
            </a:r>
            <a:r>
              <a:rPr lang="en-AU" sz="1800" b="1" i="0" u="none" strike="noStrike" baseline="0" dirty="0">
                <a:solidFill>
                  <a:srgbClr val="000000"/>
                </a:solidFill>
                <a:latin typeface="Calibri" panose="020F0502020204030204" pitchFamily="34" charset="0"/>
              </a:rPr>
              <a:t>F </a:t>
            </a:r>
            <a:endParaRPr lang="en-AU" sz="1800" b="0" i="0" u="none" strike="noStrike" baseline="0" dirty="0">
              <a:solidFill>
                <a:srgbClr val="000000"/>
              </a:solidFill>
              <a:latin typeface="Calibri" panose="020F0502020204030204" pitchFamily="34" charset="0"/>
            </a:endParaRPr>
          </a:p>
          <a:p>
            <a:r>
              <a:rPr lang="en-AU" sz="1800" b="0" i="0" u="none" strike="noStrike" baseline="0" dirty="0">
                <a:solidFill>
                  <a:srgbClr val="000000"/>
                </a:solidFill>
                <a:latin typeface="Calibri" panose="020F0502020204030204" pitchFamily="34" charset="0"/>
              </a:rPr>
              <a:t>level bar: </a:t>
            </a:r>
          </a:p>
          <a:p>
            <a:r>
              <a:rPr lang="en-US" sz="1800" b="0" i="0" u="none" strike="noStrike" baseline="0" dirty="0">
                <a:solidFill>
                  <a:srgbClr val="000000"/>
                </a:solidFill>
                <a:latin typeface="Calibri" panose="020F0502020204030204" pitchFamily="34" charset="0"/>
              </a:rPr>
              <a:t>The HP1 button controls headphones in 1 and 2 and HP2 controls headphones in 3 and 4. </a:t>
            </a:r>
          </a:p>
          <a:p>
            <a:endParaRPr lang="en-AU" dirty="0"/>
          </a:p>
        </p:txBody>
      </p:sp>
      <p:sp>
        <p:nvSpPr>
          <p:cNvPr id="4" name="Slide Number Placeholder 3"/>
          <p:cNvSpPr>
            <a:spLocks noGrp="1"/>
          </p:cNvSpPr>
          <p:nvPr>
            <p:ph type="sldNum" sz="quarter" idx="5"/>
          </p:nvPr>
        </p:nvSpPr>
        <p:spPr/>
        <p:txBody>
          <a:bodyPr/>
          <a:lstStyle/>
          <a:p>
            <a:fld id="{B25E346A-F743-4DB9-B02F-51A57C26A99F}" type="slidenum">
              <a:rPr lang="en-AU" smtClean="0"/>
              <a:t>14</a:t>
            </a:fld>
            <a:endParaRPr lang="en-AU"/>
          </a:p>
        </p:txBody>
      </p:sp>
    </p:spTree>
    <p:extLst>
      <p:ext uri="{BB962C8B-B14F-4D97-AF65-F5344CB8AC3E}">
        <p14:creationId xmlns:p14="http://schemas.microsoft.com/office/powerpoint/2010/main" val="2506863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D9A7-0645-B286-0DB8-F549D652EA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2749AA8-0179-4E0A-ED6C-611808965F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5021272-C614-0AFE-95AA-BE7C76BED4DB}"/>
              </a:ext>
            </a:extLst>
          </p:cNvPr>
          <p:cNvSpPr>
            <a:spLocks noGrp="1"/>
          </p:cNvSpPr>
          <p:nvPr>
            <p:ph type="dt" sz="half" idx="10"/>
          </p:nvPr>
        </p:nvSpPr>
        <p:spPr/>
        <p:txBody>
          <a:bodyPr/>
          <a:lstStyle/>
          <a:p>
            <a:fld id="{75F591E3-3A9D-4E07-A25F-F9BDA3E6865D}" type="datetimeFigureOut">
              <a:rPr lang="en-AU" smtClean="0"/>
              <a:t>22/04/2024</a:t>
            </a:fld>
            <a:endParaRPr lang="en-AU"/>
          </a:p>
        </p:txBody>
      </p:sp>
      <p:sp>
        <p:nvSpPr>
          <p:cNvPr id="5" name="Footer Placeholder 4">
            <a:extLst>
              <a:ext uri="{FF2B5EF4-FFF2-40B4-BE49-F238E27FC236}">
                <a16:creationId xmlns:a16="http://schemas.microsoft.com/office/drawing/2014/main" id="{27E92FC5-51B1-03A2-D864-8D49EB93ACE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9F415AB-AC5F-6D6B-1EC2-36AA5976090E}"/>
              </a:ext>
            </a:extLst>
          </p:cNvPr>
          <p:cNvSpPr>
            <a:spLocks noGrp="1"/>
          </p:cNvSpPr>
          <p:nvPr>
            <p:ph type="sldNum" sz="quarter" idx="12"/>
          </p:nvPr>
        </p:nvSpPr>
        <p:spPr/>
        <p:txBody>
          <a:bodyPr/>
          <a:lstStyle/>
          <a:p>
            <a:fld id="{13E3DF37-3FF5-4041-AB09-4EBCC9AC4065}" type="slidenum">
              <a:rPr lang="en-AU" smtClean="0"/>
              <a:t>‹#›</a:t>
            </a:fld>
            <a:endParaRPr lang="en-AU"/>
          </a:p>
        </p:txBody>
      </p:sp>
    </p:spTree>
    <p:extLst>
      <p:ext uri="{BB962C8B-B14F-4D97-AF65-F5344CB8AC3E}">
        <p14:creationId xmlns:p14="http://schemas.microsoft.com/office/powerpoint/2010/main" val="171265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5066-A34A-5FE5-DF4F-B4967C7A162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58F773E-8602-88B0-E811-FCB15C6BDA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E11097D-D4A0-20A8-161D-703AFDB7395F}"/>
              </a:ext>
            </a:extLst>
          </p:cNvPr>
          <p:cNvSpPr>
            <a:spLocks noGrp="1"/>
          </p:cNvSpPr>
          <p:nvPr>
            <p:ph type="dt" sz="half" idx="10"/>
          </p:nvPr>
        </p:nvSpPr>
        <p:spPr/>
        <p:txBody>
          <a:bodyPr/>
          <a:lstStyle/>
          <a:p>
            <a:fld id="{75F591E3-3A9D-4E07-A25F-F9BDA3E6865D}" type="datetimeFigureOut">
              <a:rPr lang="en-AU" smtClean="0"/>
              <a:t>22/04/2024</a:t>
            </a:fld>
            <a:endParaRPr lang="en-AU"/>
          </a:p>
        </p:txBody>
      </p:sp>
      <p:sp>
        <p:nvSpPr>
          <p:cNvPr id="5" name="Footer Placeholder 4">
            <a:extLst>
              <a:ext uri="{FF2B5EF4-FFF2-40B4-BE49-F238E27FC236}">
                <a16:creationId xmlns:a16="http://schemas.microsoft.com/office/drawing/2014/main" id="{5D551AAE-3B25-E5ED-E9F7-8715B33031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D980D72-9EFB-79C1-F790-435A8A2CDB78}"/>
              </a:ext>
            </a:extLst>
          </p:cNvPr>
          <p:cNvSpPr>
            <a:spLocks noGrp="1"/>
          </p:cNvSpPr>
          <p:nvPr>
            <p:ph type="sldNum" sz="quarter" idx="12"/>
          </p:nvPr>
        </p:nvSpPr>
        <p:spPr/>
        <p:txBody>
          <a:bodyPr/>
          <a:lstStyle/>
          <a:p>
            <a:fld id="{13E3DF37-3FF5-4041-AB09-4EBCC9AC4065}" type="slidenum">
              <a:rPr lang="en-AU" smtClean="0"/>
              <a:t>‹#›</a:t>
            </a:fld>
            <a:endParaRPr lang="en-AU"/>
          </a:p>
        </p:txBody>
      </p:sp>
    </p:spTree>
    <p:extLst>
      <p:ext uri="{BB962C8B-B14F-4D97-AF65-F5344CB8AC3E}">
        <p14:creationId xmlns:p14="http://schemas.microsoft.com/office/powerpoint/2010/main" val="2282194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499CA4-D6F0-0157-5962-5B2276BCDC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5F9D07F-F314-F0BC-D60B-744C73B8D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E4C855-4D52-05E6-B35E-EA6082495A1D}"/>
              </a:ext>
            </a:extLst>
          </p:cNvPr>
          <p:cNvSpPr>
            <a:spLocks noGrp="1"/>
          </p:cNvSpPr>
          <p:nvPr>
            <p:ph type="dt" sz="half" idx="10"/>
          </p:nvPr>
        </p:nvSpPr>
        <p:spPr/>
        <p:txBody>
          <a:bodyPr/>
          <a:lstStyle/>
          <a:p>
            <a:fld id="{75F591E3-3A9D-4E07-A25F-F9BDA3E6865D}" type="datetimeFigureOut">
              <a:rPr lang="en-AU" smtClean="0"/>
              <a:t>22/04/2024</a:t>
            </a:fld>
            <a:endParaRPr lang="en-AU"/>
          </a:p>
        </p:txBody>
      </p:sp>
      <p:sp>
        <p:nvSpPr>
          <p:cNvPr id="5" name="Footer Placeholder 4">
            <a:extLst>
              <a:ext uri="{FF2B5EF4-FFF2-40B4-BE49-F238E27FC236}">
                <a16:creationId xmlns:a16="http://schemas.microsoft.com/office/drawing/2014/main" id="{3DF0905A-6F89-4F71-F15F-1E6EB38CB42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A6E7C71-C0F1-3A6C-1811-39201658D025}"/>
              </a:ext>
            </a:extLst>
          </p:cNvPr>
          <p:cNvSpPr>
            <a:spLocks noGrp="1"/>
          </p:cNvSpPr>
          <p:nvPr>
            <p:ph type="sldNum" sz="quarter" idx="12"/>
          </p:nvPr>
        </p:nvSpPr>
        <p:spPr/>
        <p:txBody>
          <a:bodyPr/>
          <a:lstStyle/>
          <a:p>
            <a:fld id="{13E3DF37-3FF5-4041-AB09-4EBCC9AC4065}" type="slidenum">
              <a:rPr lang="en-AU" smtClean="0"/>
              <a:t>‹#›</a:t>
            </a:fld>
            <a:endParaRPr lang="en-AU"/>
          </a:p>
        </p:txBody>
      </p:sp>
    </p:spTree>
    <p:extLst>
      <p:ext uri="{BB962C8B-B14F-4D97-AF65-F5344CB8AC3E}">
        <p14:creationId xmlns:p14="http://schemas.microsoft.com/office/powerpoint/2010/main" val="233854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07133-E1BA-0112-493B-119F37FF66B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1730542-399D-1A13-5973-D34FDC4E06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AE9BC69-36ED-D3CE-5C12-992F549E9EBB}"/>
              </a:ext>
            </a:extLst>
          </p:cNvPr>
          <p:cNvSpPr>
            <a:spLocks noGrp="1"/>
          </p:cNvSpPr>
          <p:nvPr>
            <p:ph type="dt" sz="half" idx="10"/>
          </p:nvPr>
        </p:nvSpPr>
        <p:spPr/>
        <p:txBody>
          <a:bodyPr/>
          <a:lstStyle/>
          <a:p>
            <a:fld id="{75F591E3-3A9D-4E07-A25F-F9BDA3E6865D}" type="datetimeFigureOut">
              <a:rPr lang="en-AU" smtClean="0"/>
              <a:t>22/04/2024</a:t>
            </a:fld>
            <a:endParaRPr lang="en-AU"/>
          </a:p>
        </p:txBody>
      </p:sp>
      <p:sp>
        <p:nvSpPr>
          <p:cNvPr id="5" name="Footer Placeholder 4">
            <a:extLst>
              <a:ext uri="{FF2B5EF4-FFF2-40B4-BE49-F238E27FC236}">
                <a16:creationId xmlns:a16="http://schemas.microsoft.com/office/drawing/2014/main" id="{C51CE3B7-203D-8DC8-AABE-0D30FE9B08E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EB5F85F-DB7F-BB81-8608-258541661894}"/>
              </a:ext>
            </a:extLst>
          </p:cNvPr>
          <p:cNvSpPr>
            <a:spLocks noGrp="1"/>
          </p:cNvSpPr>
          <p:nvPr>
            <p:ph type="sldNum" sz="quarter" idx="12"/>
          </p:nvPr>
        </p:nvSpPr>
        <p:spPr/>
        <p:txBody>
          <a:bodyPr/>
          <a:lstStyle/>
          <a:p>
            <a:fld id="{13E3DF37-3FF5-4041-AB09-4EBCC9AC4065}" type="slidenum">
              <a:rPr lang="en-AU" smtClean="0"/>
              <a:t>‹#›</a:t>
            </a:fld>
            <a:endParaRPr lang="en-AU"/>
          </a:p>
        </p:txBody>
      </p:sp>
    </p:spTree>
    <p:extLst>
      <p:ext uri="{BB962C8B-B14F-4D97-AF65-F5344CB8AC3E}">
        <p14:creationId xmlns:p14="http://schemas.microsoft.com/office/powerpoint/2010/main" val="688809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83A7B-AC21-E365-9004-9E6E470DF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441C714-7509-A792-D763-BFC38D4565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985593-CCE0-7B76-B3CB-7785EFA9E3E2}"/>
              </a:ext>
            </a:extLst>
          </p:cNvPr>
          <p:cNvSpPr>
            <a:spLocks noGrp="1"/>
          </p:cNvSpPr>
          <p:nvPr>
            <p:ph type="dt" sz="half" idx="10"/>
          </p:nvPr>
        </p:nvSpPr>
        <p:spPr/>
        <p:txBody>
          <a:bodyPr/>
          <a:lstStyle/>
          <a:p>
            <a:fld id="{75F591E3-3A9D-4E07-A25F-F9BDA3E6865D}" type="datetimeFigureOut">
              <a:rPr lang="en-AU" smtClean="0"/>
              <a:t>22/04/2024</a:t>
            </a:fld>
            <a:endParaRPr lang="en-AU"/>
          </a:p>
        </p:txBody>
      </p:sp>
      <p:sp>
        <p:nvSpPr>
          <p:cNvPr id="5" name="Footer Placeholder 4">
            <a:extLst>
              <a:ext uri="{FF2B5EF4-FFF2-40B4-BE49-F238E27FC236}">
                <a16:creationId xmlns:a16="http://schemas.microsoft.com/office/drawing/2014/main" id="{77EAB9FC-44AC-F637-4D6E-C2EF3B957C5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9F7E00D-F168-F8F6-994A-0BE2270B158D}"/>
              </a:ext>
            </a:extLst>
          </p:cNvPr>
          <p:cNvSpPr>
            <a:spLocks noGrp="1"/>
          </p:cNvSpPr>
          <p:nvPr>
            <p:ph type="sldNum" sz="quarter" idx="12"/>
          </p:nvPr>
        </p:nvSpPr>
        <p:spPr/>
        <p:txBody>
          <a:bodyPr/>
          <a:lstStyle/>
          <a:p>
            <a:fld id="{13E3DF37-3FF5-4041-AB09-4EBCC9AC4065}" type="slidenum">
              <a:rPr lang="en-AU" smtClean="0"/>
              <a:t>‹#›</a:t>
            </a:fld>
            <a:endParaRPr lang="en-AU"/>
          </a:p>
        </p:txBody>
      </p:sp>
    </p:spTree>
    <p:extLst>
      <p:ext uri="{BB962C8B-B14F-4D97-AF65-F5344CB8AC3E}">
        <p14:creationId xmlns:p14="http://schemas.microsoft.com/office/powerpoint/2010/main" val="2398439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17251-8821-15DE-F3EE-F9E49D1E22F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DE588F7-FFE0-AF4B-EE3B-7FAFF4026A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2BC400A-69C6-B0E6-33BB-5E3D56E9E1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9214130-C5BF-C343-F86B-92CF76B3EA5A}"/>
              </a:ext>
            </a:extLst>
          </p:cNvPr>
          <p:cNvSpPr>
            <a:spLocks noGrp="1"/>
          </p:cNvSpPr>
          <p:nvPr>
            <p:ph type="dt" sz="half" idx="10"/>
          </p:nvPr>
        </p:nvSpPr>
        <p:spPr/>
        <p:txBody>
          <a:bodyPr/>
          <a:lstStyle/>
          <a:p>
            <a:fld id="{75F591E3-3A9D-4E07-A25F-F9BDA3E6865D}" type="datetimeFigureOut">
              <a:rPr lang="en-AU" smtClean="0"/>
              <a:t>22/04/2024</a:t>
            </a:fld>
            <a:endParaRPr lang="en-AU"/>
          </a:p>
        </p:txBody>
      </p:sp>
      <p:sp>
        <p:nvSpPr>
          <p:cNvPr id="6" name="Footer Placeholder 5">
            <a:extLst>
              <a:ext uri="{FF2B5EF4-FFF2-40B4-BE49-F238E27FC236}">
                <a16:creationId xmlns:a16="http://schemas.microsoft.com/office/drawing/2014/main" id="{33AFA787-FD7F-FAD7-68EE-407FF024785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B410F07-DAC1-DA19-94ED-576DB8CCA7B6}"/>
              </a:ext>
            </a:extLst>
          </p:cNvPr>
          <p:cNvSpPr>
            <a:spLocks noGrp="1"/>
          </p:cNvSpPr>
          <p:nvPr>
            <p:ph type="sldNum" sz="quarter" idx="12"/>
          </p:nvPr>
        </p:nvSpPr>
        <p:spPr/>
        <p:txBody>
          <a:bodyPr/>
          <a:lstStyle/>
          <a:p>
            <a:fld id="{13E3DF37-3FF5-4041-AB09-4EBCC9AC4065}" type="slidenum">
              <a:rPr lang="en-AU" smtClean="0"/>
              <a:t>‹#›</a:t>
            </a:fld>
            <a:endParaRPr lang="en-AU"/>
          </a:p>
        </p:txBody>
      </p:sp>
    </p:spTree>
    <p:extLst>
      <p:ext uri="{BB962C8B-B14F-4D97-AF65-F5344CB8AC3E}">
        <p14:creationId xmlns:p14="http://schemas.microsoft.com/office/powerpoint/2010/main" val="1328235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0F00-8F1C-499C-1B30-81A87ACACE9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05FA048-1FCA-A1DA-E05A-FD836A3E1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2B4040-7871-A6CD-FBC7-D2E94C66E4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4E5EEAB-DB4D-885D-F261-C596C13172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AC5CE1-7AD6-33E9-5055-568C272E4C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F0B9032-AE95-79C9-201F-4F5E22D1ACF9}"/>
              </a:ext>
            </a:extLst>
          </p:cNvPr>
          <p:cNvSpPr>
            <a:spLocks noGrp="1"/>
          </p:cNvSpPr>
          <p:nvPr>
            <p:ph type="dt" sz="half" idx="10"/>
          </p:nvPr>
        </p:nvSpPr>
        <p:spPr/>
        <p:txBody>
          <a:bodyPr/>
          <a:lstStyle/>
          <a:p>
            <a:fld id="{75F591E3-3A9D-4E07-A25F-F9BDA3E6865D}" type="datetimeFigureOut">
              <a:rPr lang="en-AU" smtClean="0"/>
              <a:t>22/04/2024</a:t>
            </a:fld>
            <a:endParaRPr lang="en-AU"/>
          </a:p>
        </p:txBody>
      </p:sp>
      <p:sp>
        <p:nvSpPr>
          <p:cNvPr id="8" name="Footer Placeholder 7">
            <a:extLst>
              <a:ext uri="{FF2B5EF4-FFF2-40B4-BE49-F238E27FC236}">
                <a16:creationId xmlns:a16="http://schemas.microsoft.com/office/drawing/2014/main" id="{E8B9BF6E-11EB-3F88-7D9E-B8E9A97202C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D97EF27-C38D-ED17-A632-86E9B3C04C25}"/>
              </a:ext>
            </a:extLst>
          </p:cNvPr>
          <p:cNvSpPr>
            <a:spLocks noGrp="1"/>
          </p:cNvSpPr>
          <p:nvPr>
            <p:ph type="sldNum" sz="quarter" idx="12"/>
          </p:nvPr>
        </p:nvSpPr>
        <p:spPr/>
        <p:txBody>
          <a:bodyPr/>
          <a:lstStyle/>
          <a:p>
            <a:fld id="{13E3DF37-3FF5-4041-AB09-4EBCC9AC4065}" type="slidenum">
              <a:rPr lang="en-AU" smtClean="0"/>
              <a:t>‹#›</a:t>
            </a:fld>
            <a:endParaRPr lang="en-AU"/>
          </a:p>
        </p:txBody>
      </p:sp>
    </p:spTree>
    <p:extLst>
      <p:ext uri="{BB962C8B-B14F-4D97-AF65-F5344CB8AC3E}">
        <p14:creationId xmlns:p14="http://schemas.microsoft.com/office/powerpoint/2010/main" val="251187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CF33B-7980-BBAC-D8D3-905AACC1E338}"/>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90F72C1-C76F-B494-2BA2-8FE3DE38BAA8}"/>
              </a:ext>
            </a:extLst>
          </p:cNvPr>
          <p:cNvSpPr>
            <a:spLocks noGrp="1"/>
          </p:cNvSpPr>
          <p:nvPr>
            <p:ph type="dt" sz="half" idx="10"/>
          </p:nvPr>
        </p:nvSpPr>
        <p:spPr/>
        <p:txBody>
          <a:bodyPr/>
          <a:lstStyle/>
          <a:p>
            <a:fld id="{75F591E3-3A9D-4E07-A25F-F9BDA3E6865D}" type="datetimeFigureOut">
              <a:rPr lang="en-AU" smtClean="0"/>
              <a:t>22/04/2024</a:t>
            </a:fld>
            <a:endParaRPr lang="en-AU"/>
          </a:p>
        </p:txBody>
      </p:sp>
      <p:sp>
        <p:nvSpPr>
          <p:cNvPr id="4" name="Footer Placeholder 3">
            <a:extLst>
              <a:ext uri="{FF2B5EF4-FFF2-40B4-BE49-F238E27FC236}">
                <a16:creationId xmlns:a16="http://schemas.microsoft.com/office/drawing/2014/main" id="{F28DCF2E-DC46-87A0-CEC1-9EAA245F7A5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3DE4542-500C-EBCD-6840-683400DABD1C}"/>
              </a:ext>
            </a:extLst>
          </p:cNvPr>
          <p:cNvSpPr>
            <a:spLocks noGrp="1"/>
          </p:cNvSpPr>
          <p:nvPr>
            <p:ph type="sldNum" sz="quarter" idx="12"/>
          </p:nvPr>
        </p:nvSpPr>
        <p:spPr/>
        <p:txBody>
          <a:bodyPr/>
          <a:lstStyle/>
          <a:p>
            <a:fld id="{13E3DF37-3FF5-4041-AB09-4EBCC9AC4065}" type="slidenum">
              <a:rPr lang="en-AU" smtClean="0"/>
              <a:t>‹#›</a:t>
            </a:fld>
            <a:endParaRPr lang="en-AU"/>
          </a:p>
        </p:txBody>
      </p:sp>
    </p:spTree>
    <p:extLst>
      <p:ext uri="{BB962C8B-B14F-4D97-AF65-F5344CB8AC3E}">
        <p14:creationId xmlns:p14="http://schemas.microsoft.com/office/powerpoint/2010/main" val="266209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EF8FDC-0FCE-671B-26A8-AE1DE4F0DEFA}"/>
              </a:ext>
            </a:extLst>
          </p:cNvPr>
          <p:cNvSpPr>
            <a:spLocks noGrp="1"/>
          </p:cNvSpPr>
          <p:nvPr>
            <p:ph type="dt" sz="half" idx="10"/>
          </p:nvPr>
        </p:nvSpPr>
        <p:spPr/>
        <p:txBody>
          <a:bodyPr/>
          <a:lstStyle/>
          <a:p>
            <a:fld id="{75F591E3-3A9D-4E07-A25F-F9BDA3E6865D}" type="datetimeFigureOut">
              <a:rPr lang="en-AU" smtClean="0"/>
              <a:t>22/04/2024</a:t>
            </a:fld>
            <a:endParaRPr lang="en-AU"/>
          </a:p>
        </p:txBody>
      </p:sp>
      <p:sp>
        <p:nvSpPr>
          <p:cNvPr id="3" name="Footer Placeholder 2">
            <a:extLst>
              <a:ext uri="{FF2B5EF4-FFF2-40B4-BE49-F238E27FC236}">
                <a16:creationId xmlns:a16="http://schemas.microsoft.com/office/drawing/2014/main" id="{31E47360-CA6E-0C0A-2A0B-DBF31892C1B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4DB174A-FD67-762B-B2CB-298AADC20026}"/>
              </a:ext>
            </a:extLst>
          </p:cNvPr>
          <p:cNvSpPr>
            <a:spLocks noGrp="1"/>
          </p:cNvSpPr>
          <p:nvPr>
            <p:ph type="sldNum" sz="quarter" idx="12"/>
          </p:nvPr>
        </p:nvSpPr>
        <p:spPr/>
        <p:txBody>
          <a:bodyPr/>
          <a:lstStyle/>
          <a:p>
            <a:fld id="{13E3DF37-3FF5-4041-AB09-4EBCC9AC4065}" type="slidenum">
              <a:rPr lang="en-AU" smtClean="0"/>
              <a:t>‹#›</a:t>
            </a:fld>
            <a:endParaRPr lang="en-AU"/>
          </a:p>
        </p:txBody>
      </p:sp>
    </p:spTree>
    <p:extLst>
      <p:ext uri="{BB962C8B-B14F-4D97-AF65-F5344CB8AC3E}">
        <p14:creationId xmlns:p14="http://schemas.microsoft.com/office/powerpoint/2010/main" val="591329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6DA28-4D22-EF9A-BF4D-FF80E279BC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6C54D1A-26F7-C36B-D6B8-CE42BF2BEB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D5FDA6D-CC75-6EBB-13A7-9B21154A6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160B8F-5851-29FF-3859-D3A52C8D92B0}"/>
              </a:ext>
            </a:extLst>
          </p:cNvPr>
          <p:cNvSpPr>
            <a:spLocks noGrp="1"/>
          </p:cNvSpPr>
          <p:nvPr>
            <p:ph type="dt" sz="half" idx="10"/>
          </p:nvPr>
        </p:nvSpPr>
        <p:spPr/>
        <p:txBody>
          <a:bodyPr/>
          <a:lstStyle/>
          <a:p>
            <a:fld id="{75F591E3-3A9D-4E07-A25F-F9BDA3E6865D}" type="datetimeFigureOut">
              <a:rPr lang="en-AU" smtClean="0"/>
              <a:t>22/04/2024</a:t>
            </a:fld>
            <a:endParaRPr lang="en-AU"/>
          </a:p>
        </p:txBody>
      </p:sp>
      <p:sp>
        <p:nvSpPr>
          <p:cNvPr id="6" name="Footer Placeholder 5">
            <a:extLst>
              <a:ext uri="{FF2B5EF4-FFF2-40B4-BE49-F238E27FC236}">
                <a16:creationId xmlns:a16="http://schemas.microsoft.com/office/drawing/2014/main" id="{0E65E560-66EA-EF9F-BF6A-492C4ADEA67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DCC7A7A-154E-ED88-7B71-2C646082340A}"/>
              </a:ext>
            </a:extLst>
          </p:cNvPr>
          <p:cNvSpPr>
            <a:spLocks noGrp="1"/>
          </p:cNvSpPr>
          <p:nvPr>
            <p:ph type="sldNum" sz="quarter" idx="12"/>
          </p:nvPr>
        </p:nvSpPr>
        <p:spPr/>
        <p:txBody>
          <a:bodyPr/>
          <a:lstStyle/>
          <a:p>
            <a:fld id="{13E3DF37-3FF5-4041-AB09-4EBCC9AC4065}" type="slidenum">
              <a:rPr lang="en-AU" smtClean="0"/>
              <a:t>‹#›</a:t>
            </a:fld>
            <a:endParaRPr lang="en-AU"/>
          </a:p>
        </p:txBody>
      </p:sp>
    </p:spTree>
    <p:extLst>
      <p:ext uri="{BB962C8B-B14F-4D97-AF65-F5344CB8AC3E}">
        <p14:creationId xmlns:p14="http://schemas.microsoft.com/office/powerpoint/2010/main" val="4201383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EF79-3ABF-15FA-4834-01BB6B4214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FC5F367-4307-0BA0-BFF3-5E370357E0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2C57ADD-D487-6803-7AC7-2CE07E70A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839D6C-679D-65EF-5C88-2E23BC757A12}"/>
              </a:ext>
            </a:extLst>
          </p:cNvPr>
          <p:cNvSpPr>
            <a:spLocks noGrp="1"/>
          </p:cNvSpPr>
          <p:nvPr>
            <p:ph type="dt" sz="half" idx="10"/>
          </p:nvPr>
        </p:nvSpPr>
        <p:spPr/>
        <p:txBody>
          <a:bodyPr/>
          <a:lstStyle/>
          <a:p>
            <a:fld id="{75F591E3-3A9D-4E07-A25F-F9BDA3E6865D}" type="datetimeFigureOut">
              <a:rPr lang="en-AU" smtClean="0"/>
              <a:t>22/04/2024</a:t>
            </a:fld>
            <a:endParaRPr lang="en-AU"/>
          </a:p>
        </p:txBody>
      </p:sp>
      <p:sp>
        <p:nvSpPr>
          <p:cNvPr id="6" name="Footer Placeholder 5">
            <a:extLst>
              <a:ext uri="{FF2B5EF4-FFF2-40B4-BE49-F238E27FC236}">
                <a16:creationId xmlns:a16="http://schemas.microsoft.com/office/drawing/2014/main" id="{CE26209D-A09C-59FE-B9F2-E189BCDC0FA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27147EE-A4E1-6189-1073-C7B30B195704}"/>
              </a:ext>
            </a:extLst>
          </p:cNvPr>
          <p:cNvSpPr>
            <a:spLocks noGrp="1"/>
          </p:cNvSpPr>
          <p:nvPr>
            <p:ph type="sldNum" sz="quarter" idx="12"/>
          </p:nvPr>
        </p:nvSpPr>
        <p:spPr/>
        <p:txBody>
          <a:bodyPr/>
          <a:lstStyle/>
          <a:p>
            <a:fld id="{13E3DF37-3FF5-4041-AB09-4EBCC9AC4065}" type="slidenum">
              <a:rPr lang="en-AU" smtClean="0"/>
              <a:t>‹#›</a:t>
            </a:fld>
            <a:endParaRPr lang="en-AU"/>
          </a:p>
        </p:txBody>
      </p:sp>
    </p:spTree>
    <p:extLst>
      <p:ext uri="{BB962C8B-B14F-4D97-AF65-F5344CB8AC3E}">
        <p14:creationId xmlns:p14="http://schemas.microsoft.com/office/powerpoint/2010/main" val="296314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4000" b="7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922F78-D563-0D61-76E9-D23D653E5D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1F3D0E4-2F18-1844-A555-94C7E86CF3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422FE12-5D15-A33F-9218-5E5A65FF99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F591E3-3A9D-4E07-A25F-F9BDA3E6865D}" type="datetimeFigureOut">
              <a:rPr lang="en-AU" smtClean="0"/>
              <a:t>22/04/2024</a:t>
            </a:fld>
            <a:endParaRPr lang="en-AU"/>
          </a:p>
        </p:txBody>
      </p:sp>
      <p:sp>
        <p:nvSpPr>
          <p:cNvPr id="5" name="Footer Placeholder 4">
            <a:extLst>
              <a:ext uri="{FF2B5EF4-FFF2-40B4-BE49-F238E27FC236}">
                <a16:creationId xmlns:a16="http://schemas.microsoft.com/office/drawing/2014/main" id="{04963C46-B01F-D495-05DA-48705E0C0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0BF0AFE1-2A87-3FDC-6B28-B787CC2685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E3DF37-3FF5-4041-AB09-4EBCC9AC4065}" type="slidenum">
              <a:rPr lang="en-AU" smtClean="0"/>
              <a:t>‹#›</a:t>
            </a:fld>
            <a:endParaRPr lang="en-AU"/>
          </a:p>
        </p:txBody>
      </p:sp>
    </p:spTree>
    <p:extLst>
      <p:ext uri="{BB962C8B-B14F-4D97-AF65-F5344CB8AC3E}">
        <p14:creationId xmlns:p14="http://schemas.microsoft.com/office/powerpoint/2010/main" val="3941762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emf"/><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em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6.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emf"/></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32495F0-C5CB-4823-AE70-EED61EBAB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2C34ED-125A-EAD9-E0D6-9815A2853147}"/>
              </a:ext>
            </a:extLst>
          </p:cNvPr>
          <p:cNvSpPr>
            <a:spLocks noGrp="1"/>
          </p:cNvSpPr>
          <p:nvPr>
            <p:ph type="ctrTitle"/>
          </p:nvPr>
        </p:nvSpPr>
        <p:spPr>
          <a:xfrm>
            <a:off x="851183" y="1143000"/>
            <a:ext cx="4846320" cy="2898648"/>
          </a:xfrm>
        </p:spPr>
        <p:txBody>
          <a:bodyPr>
            <a:normAutofit/>
          </a:bodyPr>
          <a:lstStyle/>
          <a:p>
            <a:pPr algn="l"/>
            <a:r>
              <a:rPr lang="en-AU" sz="5400"/>
              <a:t>Complete Outside Broadcast Kit</a:t>
            </a:r>
          </a:p>
        </p:txBody>
      </p:sp>
      <p:sp>
        <p:nvSpPr>
          <p:cNvPr id="3" name="Subtitle 2">
            <a:extLst>
              <a:ext uri="{FF2B5EF4-FFF2-40B4-BE49-F238E27FC236}">
                <a16:creationId xmlns:a16="http://schemas.microsoft.com/office/drawing/2014/main" id="{3EBEC568-204B-329F-BAF3-F36F95EEFE7F}"/>
              </a:ext>
            </a:extLst>
          </p:cNvPr>
          <p:cNvSpPr>
            <a:spLocks noGrp="1"/>
          </p:cNvSpPr>
          <p:nvPr>
            <p:ph type="subTitle" idx="1"/>
          </p:nvPr>
        </p:nvSpPr>
        <p:spPr>
          <a:xfrm>
            <a:off x="851183" y="4407408"/>
            <a:ext cx="4846320" cy="1335024"/>
          </a:xfrm>
        </p:spPr>
        <p:txBody>
          <a:bodyPr>
            <a:normAutofit/>
          </a:bodyPr>
          <a:lstStyle/>
          <a:p>
            <a:pPr algn="l"/>
            <a:r>
              <a:rPr lang="en-AU" dirty="0"/>
              <a:t>User/Presenter Training</a:t>
            </a:r>
          </a:p>
        </p:txBody>
      </p:sp>
      <p:sp>
        <p:nvSpPr>
          <p:cNvPr id="30" name="Rectangle 29">
            <a:extLst>
              <a:ext uri="{FF2B5EF4-FFF2-40B4-BE49-F238E27FC236}">
                <a16:creationId xmlns:a16="http://schemas.microsoft.com/office/drawing/2014/main" id="{CB8B9C25-D80D-48EC-B83A-231219A80C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82975"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1" name="Picture 10" descr="A blue and orange text on a black background&#10;&#10;Description automatically generated">
            <a:extLst>
              <a:ext uri="{FF2B5EF4-FFF2-40B4-BE49-F238E27FC236}">
                <a16:creationId xmlns:a16="http://schemas.microsoft.com/office/drawing/2014/main" id="{04500138-261D-2CF8-4565-693C273B8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956" y="1070161"/>
            <a:ext cx="5441001" cy="1387455"/>
          </a:xfrm>
          <a:prstGeom prst="rect">
            <a:avLst/>
          </a:prstGeom>
        </p:spPr>
      </p:pic>
      <p:sp>
        <p:nvSpPr>
          <p:cNvPr id="32" name="Rectangle 31">
            <a:extLst>
              <a:ext uri="{FF2B5EF4-FFF2-40B4-BE49-F238E27FC236}">
                <a16:creationId xmlns:a16="http://schemas.microsoft.com/office/drawing/2014/main" id="{601CC70B-8875-45A1-8AFD-7D546E3C0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3897" y="4177748"/>
            <a:ext cx="4824407"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lose up of a screen&#10;&#10;Description automatically generated">
            <a:extLst>
              <a:ext uri="{FF2B5EF4-FFF2-40B4-BE49-F238E27FC236}">
                <a16:creationId xmlns:a16="http://schemas.microsoft.com/office/drawing/2014/main" id="{84C86B10-C49F-F7C8-95EB-954137DDF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956" y="3563829"/>
            <a:ext cx="5441001" cy="3060562"/>
          </a:xfrm>
          <a:prstGeom prst="rect">
            <a:avLst/>
          </a:prstGeom>
        </p:spPr>
      </p:pic>
    </p:spTree>
    <p:extLst>
      <p:ext uri="{BB962C8B-B14F-4D97-AF65-F5344CB8AC3E}">
        <p14:creationId xmlns:p14="http://schemas.microsoft.com/office/powerpoint/2010/main" val="804496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A30B5-E105-B364-A601-52423A838D14}"/>
              </a:ext>
            </a:extLst>
          </p:cNvPr>
          <p:cNvSpPr>
            <a:spLocks noGrp="1"/>
          </p:cNvSpPr>
          <p:nvPr>
            <p:ph type="title"/>
          </p:nvPr>
        </p:nvSpPr>
        <p:spPr>
          <a:xfrm>
            <a:off x="2112884" y="365125"/>
            <a:ext cx="9240915" cy="1325563"/>
          </a:xfrm>
        </p:spPr>
        <p:txBody>
          <a:bodyPr/>
          <a:lstStyle/>
          <a:p>
            <a:r>
              <a:rPr lang="en-AU" dirty="0"/>
              <a:t>E: Input Controls</a:t>
            </a:r>
          </a:p>
        </p:txBody>
      </p:sp>
      <p:pic>
        <p:nvPicPr>
          <p:cNvPr id="6" name="Content Placeholder 5">
            <a:extLst>
              <a:ext uri="{FF2B5EF4-FFF2-40B4-BE49-F238E27FC236}">
                <a16:creationId xmlns:a16="http://schemas.microsoft.com/office/drawing/2014/main" id="{ECEF19CA-BE2D-314C-31D2-456C77FDD524}"/>
              </a:ext>
            </a:extLst>
          </p:cNvPr>
          <p:cNvPicPr>
            <a:picLocks noGrp="1" noChangeAspect="1"/>
          </p:cNvPicPr>
          <p:nvPr>
            <p:ph sz="half" idx="1"/>
          </p:nvPr>
        </p:nvPicPr>
        <p:blipFill>
          <a:blip r:embed="rId3"/>
          <a:stretch>
            <a:fillRect/>
          </a:stretch>
        </p:blipFill>
        <p:spPr>
          <a:xfrm>
            <a:off x="1186550" y="1935687"/>
            <a:ext cx="4208463" cy="2343349"/>
          </a:xfrm>
        </p:spPr>
      </p:pic>
      <p:sp>
        <p:nvSpPr>
          <p:cNvPr id="4" name="Content Placeholder 3">
            <a:extLst>
              <a:ext uri="{FF2B5EF4-FFF2-40B4-BE49-F238E27FC236}">
                <a16:creationId xmlns:a16="http://schemas.microsoft.com/office/drawing/2014/main" id="{1A9ADD4A-2E8E-0237-03EF-E764D816005A}"/>
              </a:ext>
            </a:extLst>
          </p:cNvPr>
          <p:cNvSpPr>
            <a:spLocks noGrp="1"/>
          </p:cNvSpPr>
          <p:nvPr>
            <p:ph sz="half" idx="2"/>
          </p:nvPr>
        </p:nvSpPr>
        <p:spPr/>
        <p:txBody>
          <a:bodyPr/>
          <a:lstStyle/>
          <a:p>
            <a:r>
              <a:rPr lang="en-AU" dirty="0"/>
              <a:t>Rotary encoder for each</a:t>
            </a:r>
          </a:p>
          <a:p>
            <a:r>
              <a:rPr lang="en-AU" dirty="0"/>
              <a:t>Pushbutton – See next slide</a:t>
            </a:r>
          </a:p>
          <a:p>
            <a:r>
              <a:rPr lang="en-AU" dirty="0"/>
              <a:t>Activation/Routing Key</a:t>
            </a:r>
          </a:p>
          <a:p>
            <a:pPr lvl="1"/>
            <a:r>
              <a:rPr lang="en-AU" dirty="0"/>
              <a:t>Pushed – RED = ON = Program</a:t>
            </a:r>
          </a:p>
          <a:p>
            <a:pPr lvl="1"/>
            <a:r>
              <a:rPr lang="en-AU" dirty="0"/>
              <a:t>Off = CUE (</a:t>
            </a:r>
            <a:r>
              <a:rPr lang="en-AU" dirty="0" err="1"/>
              <a:t>prelisten</a:t>
            </a:r>
            <a:r>
              <a:rPr lang="en-AU" dirty="0"/>
              <a:t>)</a:t>
            </a:r>
          </a:p>
        </p:txBody>
      </p:sp>
      <p:pic>
        <p:nvPicPr>
          <p:cNvPr id="8" name="Picture 7">
            <a:extLst>
              <a:ext uri="{FF2B5EF4-FFF2-40B4-BE49-F238E27FC236}">
                <a16:creationId xmlns:a16="http://schemas.microsoft.com/office/drawing/2014/main" id="{9FC54ACA-388A-B4BD-FA0C-4C4F957FA383}"/>
              </a:ext>
            </a:extLst>
          </p:cNvPr>
          <p:cNvPicPr>
            <a:picLocks noChangeAspect="1"/>
          </p:cNvPicPr>
          <p:nvPr/>
        </p:nvPicPr>
        <p:blipFill>
          <a:blip r:embed="rId4"/>
          <a:stretch>
            <a:fillRect/>
          </a:stretch>
        </p:blipFill>
        <p:spPr>
          <a:xfrm>
            <a:off x="1186550" y="4323789"/>
            <a:ext cx="4208462" cy="2343348"/>
          </a:xfrm>
          <a:prstGeom prst="rect">
            <a:avLst/>
          </a:prstGeom>
        </p:spPr>
      </p:pic>
      <p:pic>
        <p:nvPicPr>
          <p:cNvPr id="9" name="Content Placeholder 5">
            <a:extLst>
              <a:ext uri="{FF2B5EF4-FFF2-40B4-BE49-F238E27FC236}">
                <a16:creationId xmlns:a16="http://schemas.microsoft.com/office/drawing/2014/main" id="{50D81E8C-44B2-4190-5506-A94D5A144954}"/>
              </a:ext>
            </a:extLst>
          </p:cNvPr>
          <p:cNvPicPr>
            <a:picLocks noChangeAspect="1"/>
          </p:cNvPicPr>
          <p:nvPr/>
        </p:nvPicPr>
        <p:blipFill>
          <a:blip r:embed="rId5"/>
          <a:stretch>
            <a:fillRect/>
          </a:stretch>
        </p:blipFill>
        <p:spPr>
          <a:xfrm>
            <a:off x="6733341" y="4279036"/>
            <a:ext cx="3921069" cy="2220363"/>
          </a:xfrm>
          <a:prstGeom prst="rect">
            <a:avLst/>
          </a:prstGeom>
        </p:spPr>
      </p:pic>
    </p:spTree>
    <p:extLst>
      <p:ext uri="{BB962C8B-B14F-4D97-AF65-F5344CB8AC3E}">
        <p14:creationId xmlns:p14="http://schemas.microsoft.com/office/powerpoint/2010/main" val="1855780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A30B5-E105-B364-A601-52423A838D14}"/>
              </a:ext>
            </a:extLst>
          </p:cNvPr>
          <p:cNvSpPr>
            <a:spLocks noGrp="1"/>
          </p:cNvSpPr>
          <p:nvPr>
            <p:ph type="title"/>
          </p:nvPr>
        </p:nvSpPr>
        <p:spPr>
          <a:xfrm>
            <a:off x="2112884" y="365125"/>
            <a:ext cx="9240915" cy="1325563"/>
          </a:xfrm>
        </p:spPr>
        <p:txBody>
          <a:bodyPr/>
          <a:lstStyle/>
          <a:p>
            <a:r>
              <a:rPr lang="en-AU" dirty="0"/>
              <a:t>E: Input Controls</a:t>
            </a:r>
          </a:p>
        </p:txBody>
      </p:sp>
      <p:pic>
        <p:nvPicPr>
          <p:cNvPr id="6" name="Content Placeholder 5">
            <a:extLst>
              <a:ext uri="{FF2B5EF4-FFF2-40B4-BE49-F238E27FC236}">
                <a16:creationId xmlns:a16="http://schemas.microsoft.com/office/drawing/2014/main" id="{ECEF19CA-BE2D-314C-31D2-456C77FDD524}"/>
              </a:ext>
            </a:extLst>
          </p:cNvPr>
          <p:cNvPicPr>
            <a:picLocks noGrp="1" noChangeAspect="1"/>
          </p:cNvPicPr>
          <p:nvPr>
            <p:ph sz="half" idx="1"/>
          </p:nvPr>
        </p:nvPicPr>
        <p:blipFill>
          <a:blip r:embed="rId3"/>
          <a:stretch>
            <a:fillRect/>
          </a:stretch>
        </p:blipFill>
        <p:spPr>
          <a:xfrm>
            <a:off x="1186550" y="1935687"/>
            <a:ext cx="4208463" cy="2343349"/>
          </a:xfrm>
        </p:spPr>
      </p:pic>
      <p:sp>
        <p:nvSpPr>
          <p:cNvPr id="4" name="Content Placeholder 3">
            <a:extLst>
              <a:ext uri="{FF2B5EF4-FFF2-40B4-BE49-F238E27FC236}">
                <a16:creationId xmlns:a16="http://schemas.microsoft.com/office/drawing/2014/main" id="{1A9ADD4A-2E8E-0237-03EF-E764D816005A}"/>
              </a:ext>
            </a:extLst>
          </p:cNvPr>
          <p:cNvSpPr>
            <a:spLocks noGrp="1"/>
          </p:cNvSpPr>
          <p:nvPr>
            <p:ph sz="half" idx="2"/>
          </p:nvPr>
        </p:nvSpPr>
        <p:spPr/>
        <p:txBody>
          <a:bodyPr/>
          <a:lstStyle/>
          <a:p>
            <a:r>
              <a:rPr lang="en-AU" dirty="0"/>
              <a:t>Pushbutton – Configuration Menu</a:t>
            </a:r>
          </a:p>
        </p:txBody>
      </p:sp>
      <p:pic>
        <p:nvPicPr>
          <p:cNvPr id="8" name="Picture 7">
            <a:extLst>
              <a:ext uri="{FF2B5EF4-FFF2-40B4-BE49-F238E27FC236}">
                <a16:creationId xmlns:a16="http://schemas.microsoft.com/office/drawing/2014/main" id="{9FC54ACA-388A-B4BD-FA0C-4C4F957FA383}"/>
              </a:ext>
            </a:extLst>
          </p:cNvPr>
          <p:cNvPicPr>
            <a:picLocks noChangeAspect="1"/>
          </p:cNvPicPr>
          <p:nvPr/>
        </p:nvPicPr>
        <p:blipFill>
          <a:blip r:embed="rId4"/>
          <a:stretch>
            <a:fillRect/>
          </a:stretch>
        </p:blipFill>
        <p:spPr>
          <a:xfrm>
            <a:off x="1186550" y="4323789"/>
            <a:ext cx="4208462" cy="2343348"/>
          </a:xfrm>
          <a:prstGeom prst="rect">
            <a:avLst/>
          </a:prstGeom>
        </p:spPr>
      </p:pic>
      <p:pic>
        <p:nvPicPr>
          <p:cNvPr id="5" name="Picture 4">
            <a:extLst>
              <a:ext uri="{FF2B5EF4-FFF2-40B4-BE49-F238E27FC236}">
                <a16:creationId xmlns:a16="http://schemas.microsoft.com/office/drawing/2014/main" id="{24754916-8296-1DF5-9966-6B22FD549D39}"/>
              </a:ext>
            </a:extLst>
          </p:cNvPr>
          <p:cNvPicPr>
            <a:picLocks noChangeAspect="1"/>
          </p:cNvPicPr>
          <p:nvPr/>
        </p:nvPicPr>
        <p:blipFill>
          <a:blip r:embed="rId5"/>
          <a:stretch>
            <a:fillRect/>
          </a:stretch>
        </p:blipFill>
        <p:spPr>
          <a:xfrm>
            <a:off x="6580184" y="3639196"/>
            <a:ext cx="3793469" cy="1861157"/>
          </a:xfrm>
          <a:prstGeom prst="rect">
            <a:avLst/>
          </a:prstGeom>
        </p:spPr>
      </p:pic>
    </p:spTree>
    <p:extLst>
      <p:ext uri="{BB962C8B-B14F-4D97-AF65-F5344CB8AC3E}">
        <p14:creationId xmlns:p14="http://schemas.microsoft.com/office/powerpoint/2010/main" val="2928948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BE02B97-70DC-6F4F-8A05-2A0F5DA2344C}"/>
              </a:ext>
            </a:extLst>
          </p:cNvPr>
          <p:cNvPicPr>
            <a:picLocks noGrp="1" noChangeAspect="1"/>
          </p:cNvPicPr>
          <p:nvPr>
            <p:ph idx="1"/>
          </p:nvPr>
        </p:nvPicPr>
        <p:blipFill>
          <a:blip r:embed="rId3"/>
          <a:stretch>
            <a:fillRect/>
          </a:stretch>
        </p:blipFill>
        <p:spPr>
          <a:xfrm>
            <a:off x="1704512" y="1775535"/>
            <a:ext cx="8469297" cy="4650506"/>
          </a:xfrm>
        </p:spPr>
      </p:pic>
      <p:sp>
        <p:nvSpPr>
          <p:cNvPr id="4" name="Title 1">
            <a:extLst>
              <a:ext uri="{FF2B5EF4-FFF2-40B4-BE49-F238E27FC236}">
                <a16:creationId xmlns:a16="http://schemas.microsoft.com/office/drawing/2014/main" id="{A6074F13-0831-BE4D-0153-6CB54E46BDEB}"/>
              </a:ext>
            </a:extLst>
          </p:cNvPr>
          <p:cNvSpPr>
            <a:spLocks noGrp="1"/>
          </p:cNvSpPr>
          <p:nvPr>
            <p:ph type="title"/>
          </p:nvPr>
        </p:nvSpPr>
        <p:spPr>
          <a:xfrm>
            <a:off x="2228294" y="365125"/>
            <a:ext cx="9125505" cy="1325563"/>
          </a:xfrm>
        </p:spPr>
        <p:txBody>
          <a:bodyPr/>
          <a:lstStyle/>
          <a:p>
            <a:r>
              <a:rPr lang="en-AU" dirty="0"/>
              <a:t>E: Input Controls – Config Menus</a:t>
            </a:r>
          </a:p>
        </p:txBody>
      </p:sp>
    </p:spTree>
    <p:extLst>
      <p:ext uri="{BB962C8B-B14F-4D97-AF65-F5344CB8AC3E}">
        <p14:creationId xmlns:p14="http://schemas.microsoft.com/office/powerpoint/2010/main" val="598739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074F13-0831-BE4D-0153-6CB54E46BDEB}"/>
              </a:ext>
            </a:extLst>
          </p:cNvPr>
          <p:cNvSpPr>
            <a:spLocks noGrp="1"/>
          </p:cNvSpPr>
          <p:nvPr>
            <p:ph type="title"/>
          </p:nvPr>
        </p:nvSpPr>
        <p:spPr>
          <a:xfrm>
            <a:off x="2175978" y="365125"/>
            <a:ext cx="9177821" cy="1325563"/>
          </a:xfrm>
        </p:spPr>
        <p:txBody>
          <a:bodyPr/>
          <a:lstStyle/>
          <a:p>
            <a:r>
              <a:rPr lang="en-AU" dirty="0"/>
              <a:t>E: Input Controls – MIC4/LINE</a:t>
            </a:r>
          </a:p>
        </p:txBody>
      </p:sp>
      <p:sp>
        <p:nvSpPr>
          <p:cNvPr id="7" name="Content Placeholder 6">
            <a:extLst>
              <a:ext uri="{FF2B5EF4-FFF2-40B4-BE49-F238E27FC236}">
                <a16:creationId xmlns:a16="http://schemas.microsoft.com/office/drawing/2014/main" id="{5A85BC49-1BE9-A158-4445-17C4DFE3D130}"/>
              </a:ext>
            </a:extLst>
          </p:cNvPr>
          <p:cNvSpPr>
            <a:spLocks noGrp="1"/>
          </p:cNvSpPr>
          <p:nvPr>
            <p:ph sz="half" idx="2"/>
          </p:nvPr>
        </p:nvSpPr>
        <p:spPr/>
        <p:txBody>
          <a:bodyPr/>
          <a:lstStyle/>
          <a:p>
            <a:r>
              <a:rPr lang="en-AU" dirty="0"/>
              <a:t>Different Config Menu</a:t>
            </a:r>
          </a:p>
          <a:p>
            <a:r>
              <a:rPr lang="en-AU" dirty="0"/>
              <a:t>LINE – PC or Mobile phone connection </a:t>
            </a:r>
          </a:p>
          <a:p>
            <a:r>
              <a:rPr lang="en-AU" dirty="0"/>
              <a:t>2 Ways to select the MIC4 or LINE input:</a:t>
            </a:r>
          </a:p>
          <a:p>
            <a:pPr lvl="1"/>
            <a:r>
              <a:rPr lang="en-AU" sz="3200" dirty="0"/>
              <a:t>Rotary encoder-menu or </a:t>
            </a:r>
            <a:r>
              <a:rPr lang="en-AU" sz="4800" b="1" dirty="0"/>
              <a:t>#</a:t>
            </a:r>
            <a:endParaRPr lang="en-AU" b="1" dirty="0"/>
          </a:p>
        </p:txBody>
      </p:sp>
      <p:pic>
        <p:nvPicPr>
          <p:cNvPr id="8" name="Content Placeholder 5">
            <a:extLst>
              <a:ext uri="{FF2B5EF4-FFF2-40B4-BE49-F238E27FC236}">
                <a16:creationId xmlns:a16="http://schemas.microsoft.com/office/drawing/2014/main" id="{328E3D80-D6A7-074B-A87D-6E04C65B7591}"/>
              </a:ext>
            </a:extLst>
          </p:cNvPr>
          <p:cNvPicPr>
            <a:picLocks noGrp="1" noChangeAspect="1"/>
          </p:cNvPicPr>
          <p:nvPr>
            <p:ph sz="half" idx="1"/>
          </p:nvPr>
        </p:nvPicPr>
        <p:blipFill>
          <a:blip r:embed="rId3"/>
          <a:stretch>
            <a:fillRect/>
          </a:stretch>
        </p:blipFill>
        <p:spPr>
          <a:xfrm>
            <a:off x="275824" y="2111995"/>
            <a:ext cx="4320626" cy="2405803"/>
          </a:xfrm>
        </p:spPr>
      </p:pic>
      <p:pic>
        <p:nvPicPr>
          <p:cNvPr id="10" name="Picture 9">
            <a:extLst>
              <a:ext uri="{FF2B5EF4-FFF2-40B4-BE49-F238E27FC236}">
                <a16:creationId xmlns:a16="http://schemas.microsoft.com/office/drawing/2014/main" id="{5EE72DCC-45B0-C637-6636-11148DA0A850}"/>
              </a:ext>
            </a:extLst>
          </p:cNvPr>
          <p:cNvPicPr>
            <a:picLocks noChangeAspect="1"/>
          </p:cNvPicPr>
          <p:nvPr/>
        </p:nvPicPr>
        <p:blipFill>
          <a:blip r:embed="rId4"/>
          <a:stretch>
            <a:fillRect/>
          </a:stretch>
        </p:blipFill>
        <p:spPr>
          <a:xfrm>
            <a:off x="2400592" y="4526547"/>
            <a:ext cx="3858778" cy="2071723"/>
          </a:xfrm>
          <a:prstGeom prst="rect">
            <a:avLst/>
          </a:prstGeom>
        </p:spPr>
      </p:pic>
      <p:sp>
        <p:nvSpPr>
          <p:cNvPr id="11" name="Oval 10">
            <a:extLst>
              <a:ext uri="{FF2B5EF4-FFF2-40B4-BE49-F238E27FC236}">
                <a16:creationId xmlns:a16="http://schemas.microsoft.com/office/drawing/2014/main" id="{B3672743-B1F6-AB43-4655-FBA462715A1E}"/>
              </a:ext>
            </a:extLst>
          </p:cNvPr>
          <p:cNvSpPr/>
          <p:nvPr/>
        </p:nvSpPr>
        <p:spPr>
          <a:xfrm>
            <a:off x="3212625" y="2850776"/>
            <a:ext cx="1662545" cy="1623427"/>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82824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C1E3B-5B6B-0D1C-DE1A-B098BF933E51}"/>
              </a:ext>
            </a:extLst>
          </p:cNvPr>
          <p:cNvSpPr>
            <a:spLocks noGrp="1"/>
          </p:cNvSpPr>
          <p:nvPr>
            <p:ph type="title"/>
          </p:nvPr>
        </p:nvSpPr>
        <p:spPr>
          <a:xfrm>
            <a:off x="2139518" y="365125"/>
            <a:ext cx="9214282" cy="1325563"/>
          </a:xfrm>
        </p:spPr>
        <p:txBody>
          <a:bodyPr/>
          <a:lstStyle/>
          <a:p>
            <a:r>
              <a:rPr lang="en-AU" dirty="0"/>
              <a:t>F: Output Controls</a:t>
            </a:r>
          </a:p>
        </p:txBody>
      </p:sp>
      <p:pic>
        <p:nvPicPr>
          <p:cNvPr id="6" name="Content Placeholder 5">
            <a:extLst>
              <a:ext uri="{FF2B5EF4-FFF2-40B4-BE49-F238E27FC236}">
                <a16:creationId xmlns:a16="http://schemas.microsoft.com/office/drawing/2014/main" id="{F3833114-7267-F32D-D784-133266DA7F2E}"/>
              </a:ext>
            </a:extLst>
          </p:cNvPr>
          <p:cNvPicPr>
            <a:picLocks noGrp="1" noChangeAspect="1"/>
          </p:cNvPicPr>
          <p:nvPr>
            <p:ph sz="half" idx="1"/>
          </p:nvPr>
        </p:nvPicPr>
        <p:blipFill>
          <a:blip r:embed="rId3"/>
          <a:stretch>
            <a:fillRect/>
          </a:stretch>
        </p:blipFill>
        <p:spPr>
          <a:xfrm>
            <a:off x="1056443" y="2031147"/>
            <a:ext cx="3488924" cy="4243739"/>
          </a:xfrm>
        </p:spPr>
      </p:pic>
      <p:sp>
        <p:nvSpPr>
          <p:cNvPr id="4" name="Content Placeholder 3">
            <a:extLst>
              <a:ext uri="{FF2B5EF4-FFF2-40B4-BE49-F238E27FC236}">
                <a16:creationId xmlns:a16="http://schemas.microsoft.com/office/drawing/2014/main" id="{92E65137-C452-6FDC-4241-95957A857E97}"/>
              </a:ext>
            </a:extLst>
          </p:cNvPr>
          <p:cNvSpPr>
            <a:spLocks noGrp="1"/>
          </p:cNvSpPr>
          <p:nvPr>
            <p:ph sz="half" idx="2"/>
          </p:nvPr>
        </p:nvSpPr>
        <p:spPr/>
        <p:txBody>
          <a:bodyPr/>
          <a:lstStyle/>
          <a:p>
            <a:r>
              <a:rPr lang="en-AU" dirty="0"/>
              <a:t>3 x Stereo Outputs</a:t>
            </a:r>
          </a:p>
          <a:p>
            <a:pPr lvl="1"/>
            <a:r>
              <a:rPr lang="en-AU" dirty="0"/>
              <a:t>2 x Headphones</a:t>
            </a:r>
          </a:p>
          <a:p>
            <a:pPr lvl="1"/>
            <a:r>
              <a:rPr lang="en-AU" dirty="0"/>
              <a:t>1 x Line output</a:t>
            </a:r>
          </a:p>
          <a:p>
            <a:r>
              <a:rPr lang="en-AU" dirty="0"/>
              <a:t>Controlled by Output level encoder</a:t>
            </a:r>
          </a:p>
          <a:p>
            <a:pPr lvl="1"/>
            <a:endParaRPr lang="en-AU" dirty="0"/>
          </a:p>
          <a:p>
            <a:r>
              <a:rPr lang="en-AU" dirty="0"/>
              <a:t>Tx/RX level balance potentiometer</a:t>
            </a:r>
          </a:p>
        </p:txBody>
      </p:sp>
    </p:spTree>
    <p:extLst>
      <p:ext uri="{BB962C8B-B14F-4D97-AF65-F5344CB8AC3E}">
        <p14:creationId xmlns:p14="http://schemas.microsoft.com/office/powerpoint/2010/main" val="2476141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5A825-7B9B-1765-4DCF-15981239D098}"/>
              </a:ext>
            </a:extLst>
          </p:cNvPr>
          <p:cNvSpPr>
            <a:spLocks noGrp="1"/>
          </p:cNvSpPr>
          <p:nvPr>
            <p:ph type="title"/>
          </p:nvPr>
        </p:nvSpPr>
        <p:spPr>
          <a:xfrm>
            <a:off x="2095130" y="365125"/>
            <a:ext cx="9258670" cy="1325563"/>
          </a:xfrm>
        </p:spPr>
        <p:txBody>
          <a:bodyPr/>
          <a:lstStyle/>
          <a:p>
            <a:r>
              <a:rPr lang="en-AU" dirty="0"/>
              <a:t>G: Function Keys</a:t>
            </a:r>
          </a:p>
        </p:txBody>
      </p:sp>
      <p:pic>
        <p:nvPicPr>
          <p:cNvPr id="6" name="Content Placeholder 5">
            <a:extLst>
              <a:ext uri="{FF2B5EF4-FFF2-40B4-BE49-F238E27FC236}">
                <a16:creationId xmlns:a16="http://schemas.microsoft.com/office/drawing/2014/main" id="{6B41D6D1-4916-409D-7D77-C5736038A6F8}"/>
              </a:ext>
            </a:extLst>
          </p:cNvPr>
          <p:cNvPicPr>
            <a:picLocks noGrp="1" noChangeAspect="1"/>
          </p:cNvPicPr>
          <p:nvPr>
            <p:ph sz="half" idx="1"/>
          </p:nvPr>
        </p:nvPicPr>
        <p:blipFill>
          <a:blip r:embed="rId3"/>
          <a:stretch>
            <a:fillRect/>
          </a:stretch>
        </p:blipFill>
        <p:spPr>
          <a:xfrm>
            <a:off x="1056443" y="2012740"/>
            <a:ext cx="4208016" cy="4464599"/>
          </a:xfrm>
        </p:spPr>
      </p:pic>
      <p:sp>
        <p:nvSpPr>
          <p:cNvPr id="4" name="Content Placeholder 3">
            <a:extLst>
              <a:ext uri="{FF2B5EF4-FFF2-40B4-BE49-F238E27FC236}">
                <a16:creationId xmlns:a16="http://schemas.microsoft.com/office/drawing/2014/main" id="{FB2F3B5C-DAAC-C8E5-0276-B6DEE331C66A}"/>
              </a:ext>
            </a:extLst>
          </p:cNvPr>
          <p:cNvSpPr>
            <a:spLocks noGrp="1"/>
          </p:cNvSpPr>
          <p:nvPr>
            <p:ph sz="half" idx="2"/>
          </p:nvPr>
        </p:nvSpPr>
        <p:spPr/>
        <p:txBody>
          <a:bodyPr/>
          <a:lstStyle/>
          <a:p>
            <a:r>
              <a:rPr lang="en-AU" dirty="0"/>
              <a:t>IP</a:t>
            </a:r>
          </a:p>
          <a:p>
            <a:r>
              <a:rPr lang="en-AU" dirty="0"/>
              <a:t>SIP</a:t>
            </a:r>
          </a:p>
          <a:p>
            <a:r>
              <a:rPr lang="en-AU" dirty="0"/>
              <a:t>AUTO</a:t>
            </a:r>
          </a:p>
          <a:p>
            <a:r>
              <a:rPr lang="en-AU" dirty="0"/>
              <a:t>CODEC</a:t>
            </a:r>
          </a:p>
          <a:p>
            <a:r>
              <a:rPr lang="en-AU" dirty="0"/>
              <a:t>HELP</a:t>
            </a:r>
          </a:p>
          <a:p>
            <a:r>
              <a:rPr lang="en-AU" dirty="0"/>
              <a:t>MENU</a:t>
            </a:r>
          </a:p>
        </p:txBody>
      </p:sp>
    </p:spTree>
    <p:extLst>
      <p:ext uri="{BB962C8B-B14F-4D97-AF65-F5344CB8AC3E}">
        <p14:creationId xmlns:p14="http://schemas.microsoft.com/office/powerpoint/2010/main" val="359553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BFD6-B325-029C-A2C2-F5BA468640D9}"/>
              </a:ext>
            </a:extLst>
          </p:cNvPr>
          <p:cNvSpPr>
            <a:spLocks noGrp="1"/>
          </p:cNvSpPr>
          <p:nvPr>
            <p:ph type="title"/>
          </p:nvPr>
        </p:nvSpPr>
        <p:spPr>
          <a:xfrm>
            <a:off x="2249326" y="365125"/>
            <a:ext cx="9104474" cy="1325563"/>
          </a:xfrm>
        </p:spPr>
        <p:txBody>
          <a:bodyPr/>
          <a:lstStyle/>
          <a:p>
            <a:r>
              <a:rPr lang="en-AU" dirty="0"/>
              <a:t>Case 1: Codec – Alio</a:t>
            </a:r>
          </a:p>
        </p:txBody>
      </p:sp>
      <p:sp>
        <p:nvSpPr>
          <p:cNvPr id="3" name="Content Placeholder 2">
            <a:extLst>
              <a:ext uri="{FF2B5EF4-FFF2-40B4-BE49-F238E27FC236}">
                <a16:creationId xmlns:a16="http://schemas.microsoft.com/office/drawing/2014/main" id="{7290C401-D6EA-9E66-6B92-CF248234D0DA}"/>
              </a:ext>
            </a:extLst>
          </p:cNvPr>
          <p:cNvSpPr>
            <a:spLocks noGrp="1"/>
          </p:cNvSpPr>
          <p:nvPr>
            <p:ph idx="1"/>
          </p:nvPr>
        </p:nvSpPr>
        <p:spPr/>
        <p:txBody>
          <a:bodyPr>
            <a:normAutofit lnSpcReduction="10000"/>
          </a:bodyPr>
          <a:lstStyle/>
          <a:p>
            <a:r>
              <a:rPr lang="en-AU" sz="3600" dirty="0"/>
              <a:t>Alio, power supply, modem (SIM), connections</a:t>
            </a:r>
          </a:p>
          <a:p>
            <a:endParaRPr lang="en-AU" sz="3600" dirty="0"/>
          </a:p>
          <a:p>
            <a:r>
              <a:rPr lang="en-AU" sz="3600" dirty="0"/>
              <a:t>Setup → Plug and play </a:t>
            </a:r>
          </a:p>
          <a:p>
            <a:pPr marL="0" indent="0">
              <a:buNone/>
            </a:pPr>
            <a:r>
              <a:rPr lang="en-AU" sz="3600" dirty="0"/>
              <a:t>(Will Automatically connect to studio/station)</a:t>
            </a:r>
          </a:p>
          <a:p>
            <a:pPr marL="0" indent="0">
              <a:buNone/>
            </a:pPr>
            <a:endParaRPr lang="en-AU" sz="3600" dirty="0"/>
          </a:p>
          <a:p>
            <a:pPr marL="0" indent="0">
              <a:buNone/>
            </a:pPr>
            <a:r>
              <a:rPr lang="en-AU" sz="4400" b="1" dirty="0"/>
              <a:t>Connect power cable and then turn on, wait 3 </a:t>
            </a:r>
            <a:r>
              <a:rPr lang="en-AU" sz="4400" b="1" dirty="0" err="1"/>
              <a:t>minutes→broadcast</a:t>
            </a:r>
            <a:endParaRPr lang="en-AU" sz="4400" b="1" dirty="0"/>
          </a:p>
        </p:txBody>
      </p:sp>
    </p:spTree>
    <p:extLst>
      <p:ext uri="{BB962C8B-B14F-4D97-AF65-F5344CB8AC3E}">
        <p14:creationId xmlns:p14="http://schemas.microsoft.com/office/powerpoint/2010/main" val="89940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61C2-E8B8-D22A-49DA-820A3F2C3D81}"/>
              </a:ext>
            </a:extLst>
          </p:cNvPr>
          <p:cNvSpPr>
            <a:spLocks noGrp="1"/>
          </p:cNvSpPr>
          <p:nvPr>
            <p:ph type="title"/>
          </p:nvPr>
        </p:nvSpPr>
        <p:spPr/>
        <p:txBody>
          <a:bodyPr/>
          <a:lstStyle/>
          <a:p>
            <a:r>
              <a:rPr lang="en-AU" dirty="0"/>
              <a:t>Case 1 Codec: Alio</a:t>
            </a:r>
          </a:p>
        </p:txBody>
      </p:sp>
      <p:pic>
        <p:nvPicPr>
          <p:cNvPr id="21" name="Content Placeholder 20" descr="A pair of black suitcases with a radio and equipment&#10;&#10;Description automatically generated with medium confidence">
            <a:extLst>
              <a:ext uri="{FF2B5EF4-FFF2-40B4-BE49-F238E27FC236}">
                <a16:creationId xmlns:a16="http://schemas.microsoft.com/office/drawing/2014/main" id="{45B47DD3-EF40-A09C-BAAF-1778CA922C4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0024" t="12388" r="2718" b="21115"/>
          <a:stretch/>
        </p:blipFill>
        <p:spPr>
          <a:xfrm>
            <a:off x="1916430" y="1878330"/>
            <a:ext cx="3794760" cy="4013012"/>
          </a:xfrm>
        </p:spPr>
      </p:pic>
      <p:sp>
        <p:nvSpPr>
          <p:cNvPr id="24" name="Content Placeholder 23">
            <a:extLst>
              <a:ext uri="{FF2B5EF4-FFF2-40B4-BE49-F238E27FC236}">
                <a16:creationId xmlns:a16="http://schemas.microsoft.com/office/drawing/2014/main" id="{D0028F80-847D-CCF6-C1BA-1D4E39633C69}"/>
              </a:ext>
            </a:extLst>
          </p:cNvPr>
          <p:cNvSpPr>
            <a:spLocks noGrp="1"/>
          </p:cNvSpPr>
          <p:nvPr>
            <p:ph sz="half" idx="2"/>
          </p:nvPr>
        </p:nvSpPr>
        <p:spPr>
          <a:xfrm>
            <a:off x="6172200" y="2895599"/>
            <a:ext cx="5181600" cy="3281363"/>
          </a:xfrm>
        </p:spPr>
        <p:txBody>
          <a:bodyPr/>
          <a:lstStyle/>
          <a:p>
            <a:r>
              <a:rPr lang="en-AU" dirty="0"/>
              <a:t>Open case </a:t>
            </a:r>
          </a:p>
          <a:p>
            <a:r>
              <a:rPr lang="en-AU" dirty="0"/>
              <a:t>Lift Mobile Antenna up = better reception</a:t>
            </a:r>
          </a:p>
        </p:txBody>
      </p:sp>
      <p:sp>
        <p:nvSpPr>
          <p:cNvPr id="22" name="Oval 21">
            <a:extLst>
              <a:ext uri="{FF2B5EF4-FFF2-40B4-BE49-F238E27FC236}">
                <a16:creationId xmlns:a16="http://schemas.microsoft.com/office/drawing/2014/main" id="{19B4018E-1187-6E32-9B74-5793AB36218D}"/>
              </a:ext>
            </a:extLst>
          </p:cNvPr>
          <p:cNvSpPr/>
          <p:nvPr/>
        </p:nvSpPr>
        <p:spPr>
          <a:xfrm rot="502756">
            <a:off x="4674870" y="2731770"/>
            <a:ext cx="647700" cy="180975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8B6CF4B6-E0D3-5346-E4FC-6711456A7C9C}"/>
              </a:ext>
            </a:extLst>
          </p:cNvPr>
          <p:cNvSpPr/>
          <p:nvPr/>
        </p:nvSpPr>
        <p:spPr>
          <a:xfrm>
            <a:off x="1996440" y="2853690"/>
            <a:ext cx="647700" cy="180975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29994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E61C2-E8B8-D22A-49DA-820A3F2C3D81}"/>
              </a:ext>
            </a:extLst>
          </p:cNvPr>
          <p:cNvSpPr>
            <a:spLocks noGrp="1"/>
          </p:cNvSpPr>
          <p:nvPr>
            <p:ph type="title"/>
          </p:nvPr>
        </p:nvSpPr>
        <p:spPr>
          <a:xfrm>
            <a:off x="2141750" y="365125"/>
            <a:ext cx="9212050" cy="1325563"/>
          </a:xfrm>
        </p:spPr>
        <p:txBody>
          <a:bodyPr/>
          <a:lstStyle/>
          <a:p>
            <a:r>
              <a:rPr lang="en-AU" dirty="0"/>
              <a:t>Case 1 Codec: Alio</a:t>
            </a:r>
          </a:p>
        </p:txBody>
      </p:sp>
      <p:pic>
        <p:nvPicPr>
          <p:cNvPr id="12" name="Content Placeholder 11" descr="1.5m IEC C13 10A Power Cable | Black">
            <a:extLst>
              <a:ext uri="{FF2B5EF4-FFF2-40B4-BE49-F238E27FC236}">
                <a16:creationId xmlns:a16="http://schemas.microsoft.com/office/drawing/2014/main" id="{58B2ACF0-BBFE-4396-CB6F-C53807B8699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2993" y="1933869"/>
            <a:ext cx="2799270" cy="2799270"/>
          </a:xfrm>
          <a:prstGeom prst="rect">
            <a:avLst/>
          </a:prstGeom>
          <a:noFill/>
          <a:ln>
            <a:noFill/>
          </a:ln>
        </p:spPr>
      </p:pic>
      <p:pic>
        <p:nvPicPr>
          <p:cNvPr id="14" name="Picture 13" descr="A close up of a device&#10;&#10;Description automatically generated">
            <a:extLst>
              <a:ext uri="{FF2B5EF4-FFF2-40B4-BE49-F238E27FC236}">
                <a16:creationId xmlns:a16="http://schemas.microsoft.com/office/drawing/2014/main" id="{E1F70A57-EB1C-C6E8-1AE1-A7E1CFA3E6B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6200000">
            <a:off x="5575485" y="1365022"/>
            <a:ext cx="4266700" cy="5677105"/>
          </a:xfrm>
          <a:prstGeom prst="rect">
            <a:avLst/>
          </a:prstGeom>
        </p:spPr>
      </p:pic>
      <p:cxnSp>
        <p:nvCxnSpPr>
          <p:cNvPr id="16" name="Straight Arrow Connector 15">
            <a:extLst>
              <a:ext uri="{FF2B5EF4-FFF2-40B4-BE49-F238E27FC236}">
                <a16:creationId xmlns:a16="http://schemas.microsoft.com/office/drawing/2014/main" id="{8238FF96-4C86-E58C-9913-321BE2C21671}"/>
              </a:ext>
            </a:extLst>
          </p:cNvPr>
          <p:cNvCxnSpPr/>
          <p:nvPr/>
        </p:nvCxnSpPr>
        <p:spPr>
          <a:xfrm flipV="1">
            <a:off x="3095268" y="2836107"/>
            <a:ext cx="5369044" cy="112466"/>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F79CF301-CB86-6F14-461B-8D3F04C31DDC}"/>
              </a:ext>
            </a:extLst>
          </p:cNvPr>
          <p:cNvSpPr/>
          <p:nvPr/>
        </p:nvSpPr>
        <p:spPr>
          <a:xfrm>
            <a:off x="8307838" y="2171088"/>
            <a:ext cx="1911927" cy="1114883"/>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descr="What Electrical Plug Does Australia Use? | Finnley Electrical">
            <a:extLst>
              <a:ext uri="{FF2B5EF4-FFF2-40B4-BE49-F238E27FC236}">
                <a16:creationId xmlns:a16="http://schemas.microsoft.com/office/drawing/2014/main" id="{CF506216-728B-9D33-2BA7-15811C8C6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896618"/>
            <a:ext cx="2992989" cy="16137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3EA4A9-5279-97C5-788F-309FD54FEBC3}"/>
              </a:ext>
            </a:extLst>
          </p:cNvPr>
          <p:cNvSpPr txBox="1"/>
          <p:nvPr/>
        </p:nvSpPr>
        <p:spPr>
          <a:xfrm>
            <a:off x="819150" y="1903433"/>
            <a:ext cx="3981450" cy="400110"/>
          </a:xfrm>
          <a:prstGeom prst="rect">
            <a:avLst/>
          </a:prstGeom>
          <a:noFill/>
        </p:spPr>
        <p:txBody>
          <a:bodyPr wrap="square" rtlCol="0">
            <a:spAutoFit/>
          </a:bodyPr>
          <a:lstStyle/>
          <a:p>
            <a:r>
              <a:rPr lang="en-AU" sz="2000" dirty="0"/>
              <a:t>Connect power cable and turn </a:t>
            </a:r>
            <a:r>
              <a:rPr lang="en-AU" sz="2000" b="1" dirty="0"/>
              <a:t>ON</a:t>
            </a:r>
          </a:p>
        </p:txBody>
      </p:sp>
    </p:spTree>
    <p:extLst>
      <p:ext uri="{BB962C8B-B14F-4D97-AF65-F5344CB8AC3E}">
        <p14:creationId xmlns:p14="http://schemas.microsoft.com/office/powerpoint/2010/main" val="3819234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12A5A-FC65-4CF4-AFAA-692089CDA6AC}"/>
              </a:ext>
            </a:extLst>
          </p:cNvPr>
          <p:cNvSpPr>
            <a:spLocks noGrp="1"/>
          </p:cNvSpPr>
          <p:nvPr>
            <p:ph type="title"/>
          </p:nvPr>
        </p:nvSpPr>
        <p:spPr>
          <a:xfrm>
            <a:off x="2141220" y="365125"/>
            <a:ext cx="9212580" cy="1325563"/>
          </a:xfrm>
        </p:spPr>
        <p:txBody>
          <a:bodyPr/>
          <a:lstStyle/>
          <a:p>
            <a:r>
              <a:rPr lang="en-AU" dirty="0"/>
              <a:t>Turning the Alio on</a:t>
            </a:r>
          </a:p>
        </p:txBody>
      </p:sp>
      <p:sp>
        <p:nvSpPr>
          <p:cNvPr id="3" name="Content Placeholder 2">
            <a:extLst>
              <a:ext uri="{FF2B5EF4-FFF2-40B4-BE49-F238E27FC236}">
                <a16:creationId xmlns:a16="http://schemas.microsoft.com/office/drawing/2014/main" id="{0F20C813-A9D5-F080-57F9-CCBBFC2A9DE5}"/>
              </a:ext>
            </a:extLst>
          </p:cNvPr>
          <p:cNvSpPr>
            <a:spLocks noGrp="1"/>
          </p:cNvSpPr>
          <p:nvPr>
            <p:ph idx="1"/>
          </p:nvPr>
        </p:nvSpPr>
        <p:spPr/>
        <p:txBody>
          <a:bodyPr>
            <a:normAutofit/>
          </a:bodyPr>
          <a:lstStyle/>
          <a:p>
            <a:r>
              <a:rPr lang="en-AU" sz="8800" dirty="0"/>
              <a:t>Wait 3 minutes</a:t>
            </a:r>
          </a:p>
        </p:txBody>
      </p:sp>
    </p:spTree>
    <p:extLst>
      <p:ext uri="{BB962C8B-B14F-4D97-AF65-F5344CB8AC3E}">
        <p14:creationId xmlns:p14="http://schemas.microsoft.com/office/powerpoint/2010/main" val="1994891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black cases with buttons and a microphone&#10;&#10;Description automatically generated">
            <a:extLst>
              <a:ext uri="{FF2B5EF4-FFF2-40B4-BE49-F238E27FC236}">
                <a16:creationId xmlns:a16="http://schemas.microsoft.com/office/drawing/2014/main" id="{6E5DFC7E-2326-75F3-AF45-331447A2AA0A}"/>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8829" b="16171"/>
          <a:stretch/>
        </p:blipFill>
        <p:spPr>
          <a:xfrm>
            <a:off x="20" y="1"/>
            <a:ext cx="12191980" cy="6857999"/>
          </a:xfrm>
          <a:prstGeom prst="rect">
            <a:avLst/>
          </a:prstGeom>
        </p:spPr>
      </p:pic>
      <p:sp>
        <p:nvSpPr>
          <p:cNvPr id="5" name="Title 4">
            <a:extLst>
              <a:ext uri="{FF2B5EF4-FFF2-40B4-BE49-F238E27FC236}">
                <a16:creationId xmlns:a16="http://schemas.microsoft.com/office/drawing/2014/main" id="{9B72C7C0-A0A3-0373-4EA1-2DC8239A4B3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Congratulation on your new complete Outside Broadcast Kit</a:t>
            </a:r>
          </a:p>
        </p:txBody>
      </p:sp>
    </p:spTree>
    <p:extLst>
      <p:ext uri="{BB962C8B-B14F-4D97-AF65-F5344CB8AC3E}">
        <p14:creationId xmlns:p14="http://schemas.microsoft.com/office/powerpoint/2010/main" val="27536848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AC30-501E-58E3-0D0F-C3B75E8DFA61}"/>
              </a:ext>
            </a:extLst>
          </p:cNvPr>
          <p:cNvSpPr>
            <a:spLocks noGrp="1"/>
          </p:cNvSpPr>
          <p:nvPr>
            <p:ph type="title"/>
          </p:nvPr>
        </p:nvSpPr>
        <p:spPr>
          <a:xfrm>
            <a:off x="2121762" y="365125"/>
            <a:ext cx="9232037" cy="1325563"/>
          </a:xfrm>
        </p:spPr>
        <p:txBody>
          <a:bodyPr/>
          <a:lstStyle/>
          <a:p>
            <a:r>
              <a:rPr lang="en-AU" dirty="0"/>
              <a:t>Turning the Alio on</a:t>
            </a:r>
          </a:p>
        </p:txBody>
      </p:sp>
      <p:pic>
        <p:nvPicPr>
          <p:cNvPr id="6" name="Content Placeholder 5">
            <a:extLst>
              <a:ext uri="{FF2B5EF4-FFF2-40B4-BE49-F238E27FC236}">
                <a16:creationId xmlns:a16="http://schemas.microsoft.com/office/drawing/2014/main" id="{095CB0FF-BD56-8CFF-C769-1724F77380D3}"/>
              </a:ext>
            </a:extLst>
          </p:cNvPr>
          <p:cNvPicPr>
            <a:picLocks noGrp="1" noChangeAspect="1"/>
          </p:cNvPicPr>
          <p:nvPr>
            <p:ph sz="half" idx="1"/>
          </p:nvPr>
        </p:nvPicPr>
        <p:blipFill>
          <a:blip r:embed="rId2"/>
          <a:stretch>
            <a:fillRect/>
          </a:stretch>
        </p:blipFill>
        <p:spPr>
          <a:xfrm>
            <a:off x="954833" y="1919052"/>
            <a:ext cx="4629680" cy="4680000"/>
          </a:xfrm>
        </p:spPr>
      </p:pic>
      <p:sp>
        <p:nvSpPr>
          <p:cNvPr id="4" name="Content Placeholder 3">
            <a:extLst>
              <a:ext uri="{FF2B5EF4-FFF2-40B4-BE49-F238E27FC236}">
                <a16:creationId xmlns:a16="http://schemas.microsoft.com/office/drawing/2014/main" id="{CA125CB6-5F81-630A-9141-C3FB59A3183B}"/>
              </a:ext>
            </a:extLst>
          </p:cNvPr>
          <p:cNvSpPr>
            <a:spLocks noGrp="1"/>
          </p:cNvSpPr>
          <p:nvPr>
            <p:ph sz="half" idx="2"/>
          </p:nvPr>
        </p:nvSpPr>
        <p:spPr>
          <a:xfrm>
            <a:off x="6176963" y="3438525"/>
            <a:ext cx="5181600" cy="2747963"/>
          </a:xfrm>
        </p:spPr>
        <p:txBody>
          <a:bodyPr/>
          <a:lstStyle/>
          <a:p>
            <a:pPr marL="0" indent="0">
              <a:buNone/>
            </a:pPr>
            <a:r>
              <a:rPr lang="en-AU" b="1" dirty="0"/>
              <a:t>ON</a:t>
            </a:r>
          </a:p>
        </p:txBody>
      </p:sp>
    </p:spTree>
    <p:extLst>
      <p:ext uri="{BB962C8B-B14F-4D97-AF65-F5344CB8AC3E}">
        <p14:creationId xmlns:p14="http://schemas.microsoft.com/office/powerpoint/2010/main" val="2045212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AC30-501E-58E3-0D0F-C3B75E8DFA61}"/>
              </a:ext>
            </a:extLst>
          </p:cNvPr>
          <p:cNvSpPr>
            <a:spLocks noGrp="1"/>
          </p:cNvSpPr>
          <p:nvPr>
            <p:ph type="title"/>
          </p:nvPr>
        </p:nvSpPr>
        <p:spPr>
          <a:xfrm>
            <a:off x="2121762" y="365125"/>
            <a:ext cx="9232037" cy="1325563"/>
          </a:xfrm>
        </p:spPr>
        <p:txBody>
          <a:bodyPr/>
          <a:lstStyle/>
          <a:p>
            <a:r>
              <a:rPr lang="en-AU" dirty="0"/>
              <a:t>Turning the Alio on</a:t>
            </a:r>
          </a:p>
        </p:txBody>
      </p:sp>
      <p:sp>
        <p:nvSpPr>
          <p:cNvPr id="4" name="Content Placeholder 3">
            <a:extLst>
              <a:ext uri="{FF2B5EF4-FFF2-40B4-BE49-F238E27FC236}">
                <a16:creationId xmlns:a16="http://schemas.microsoft.com/office/drawing/2014/main" id="{CA125CB6-5F81-630A-9141-C3FB59A3183B}"/>
              </a:ext>
            </a:extLst>
          </p:cNvPr>
          <p:cNvSpPr>
            <a:spLocks noGrp="1"/>
          </p:cNvSpPr>
          <p:nvPr>
            <p:ph sz="half" idx="2"/>
          </p:nvPr>
        </p:nvSpPr>
        <p:spPr>
          <a:xfrm>
            <a:off x="6172200" y="3520683"/>
            <a:ext cx="5181600" cy="2656279"/>
          </a:xfrm>
        </p:spPr>
        <p:txBody>
          <a:bodyPr>
            <a:normAutofit/>
          </a:bodyPr>
          <a:lstStyle/>
          <a:p>
            <a:r>
              <a:rPr lang="en-AU" sz="3600" dirty="0"/>
              <a:t>AEQ screen</a:t>
            </a:r>
          </a:p>
        </p:txBody>
      </p:sp>
      <p:pic>
        <p:nvPicPr>
          <p:cNvPr id="8" name="Picture 7">
            <a:extLst>
              <a:ext uri="{FF2B5EF4-FFF2-40B4-BE49-F238E27FC236}">
                <a16:creationId xmlns:a16="http://schemas.microsoft.com/office/drawing/2014/main" id="{2F9508C2-E3BA-CB21-501F-E791EB0F6ED0}"/>
              </a:ext>
            </a:extLst>
          </p:cNvPr>
          <p:cNvPicPr>
            <a:picLocks noChangeAspect="1"/>
          </p:cNvPicPr>
          <p:nvPr/>
        </p:nvPicPr>
        <p:blipFill>
          <a:blip r:embed="rId2"/>
          <a:stretch>
            <a:fillRect/>
          </a:stretch>
        </p:blipFill>
        <p:spPr>
          <a:xfrm>
            <a:off x="1075980" y="1955936"/>
            <a:ext cx="4629123" cy="4690570"/>
          </a:xfrm>
          <a:prstGeom prst="rect">
            <a:avLst/>
          </a:prstGeom>
        </p:spPr>
      </p:pic>
    </p:spTree>
    <p:extLst>
      <p:ext uri="{BB962C8B-B14F-4D97-AF65-F5344CB8AC3E}">
        <p14:creationId xmlns:p14="http://schemas.microsoft.com/office/powerpoint/2010/main" val="337597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AC30-501E-58E3-0D0F-C3B75E8DFA61}"/>
              </a:ext>
            </a:extLst>
          </p:cNvPr>
          <p:cNvSpPr>
            <a:spLocks noGrp="1"/>
          </p:cNvSpPr>
          <p:nvPr>
            <p:ph type="title"/>
          </p:nvPr>
        </p:nvSpPr>
        <p:spPr>
          <a:xfrm>
            <a:off x="2121762" y="365125"/>
            <a:ext cx="9232037" cy="1325563"/>
          </a:xfrm>
        </p:spPr>
        <p:txBody>
          <a:bodyPr/>
          <a:lstStyle/>
          <a:p>
            <a:r>
              <a:rPr lang="en-AU" dirty="0"/>
              <a:t>Turning the Alio on</a:t>
            </a:r>
          </a:p>
        </p:txBody>
      </p:sp>
      <p:sp>
        <p:nvSpPr>
          <p:cNvPr id="4" name="Content Placeholder 3">
            <a:extLst>
              <a:ext uri="{FF2B5EF4-FFF2-40B4-BE49-F238E27FC236}">
                <a16:creationId xmlns:a16="http://schemas.microsoft.com/office/drawing/2014/main" id="{CA125CB6-5F81-630A-9141-C3FB59A3183B}"/>
              </a:ext>
            </a:extLst>
          </p:cNvPr>
          <p:cNvSpPr>
            <a:spLocks noGrp="1"/>
          </p:cNvSpPr>
          <p:nvPr>
            <p:ph sz="half" idx="2"/>
          </p:nvPr>
        </p:nvSpPr>
        <p:spPr>
          <a:xfrm>
            <a:off x="6172200" y="3603811"/>
            <a:ext cx="5181600" cy="2573151"/>
          </a:xfrm>
        </p:spPr>
        <p:txBody>
          <a:bodyPr>
            <a:normAutofit/>
          </a:bodyPr>
          <a:lstStyle/>
          <a:p>
            <a:r>
              <a:rPr lang="en-AU" sz="3600" dirty="0"/>
              <a:t>Phoenix Alio</a:t>
            </a:r>
          </a:p>
        </p:txBody>
      </p:sp>
      <p:pic>
        <p:nvPicPr>
          <p:cNvPr id="10" name="Picture 9">
            <a:extLst>
              <a:ext uri="{FF2B5EF4-FFF2-40B4-BE49-F238E27FC236}">
                <a16:creationId xmlns:a16="http://schemas.microsoft.com/office/drawing/2014/main" id="{7E9521AC-F068-BD25-7BFB-CE8D0F7054BF}"/>
              </a:ext>
            </a:extLst>
          </p:cNvPr>
          <p:cNvPicPr>
            <a:picLocks noChangeAspect="1"/>
          </p:cNvPicPr>
          <p:nvPr/>
        </p:nvPicPr>
        <p:blipFill>
          <a:blip r:embed="rId2"/>
          <a:stretch>
            <a:fillRect/>
          </a:stretch>
        </p:blipFill>
        <p:spPr>
          <a:xfrm>
            <a:off x="986649" y="1937966"/>
            <a:ext cx="4647726" cy="4680000"/>
          </a:xfrm>
          <a:prstGeom prst="rect">
            <a:avLst/>
          </a:prstGeom>
        </p:spPr>
      </p:pic>
    </p:spTree>
    <p:extLst>
      <p:ext uri="{BB962C8B-B14F-4D97-AF65-F5344CB8AC3E}">
        <p14:creationId xmlns:p14="http://schemas.microsoft.com/office/powerpoint/2010/main" val="4216406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AC30-501E-58E3-0D0F-C3B75E8DFA61}"/>
              </a:ext>
            </a:extLst>
          </p:cNvPr>
          <p:cNvSpPr>
            <a:spLocks noGrp="1"/>
          </p:cNvSpPr>
          <p:nvPr>
            <p:ph type="title"/>
          </p:nvPr>
        </p:nvSpPr>
        <p:spPr>
          <a:xfrm>
            <a:off x="2121762" y="365125"/>
            <a:ext cx="9232037" cy="1325563"/>
          </a:xfrm>
        </p:spPr>
        <p:txBody>
          <a:bodyPr/>
          <a:lstStyle/>
          <a:p>
            <a:r>
              <a:rPr lang="en-AU" dirty="0"/>
              <a:t>Turning the Alio on</a:t>
            </a:r>
          </a:p>
        </p:txBody>
      </p:sp>
      <p:sp>
        <p:nvSpPr>
          <p:cNvPr id="4" name="Content Placeholder 3">
            <a:extLst>
              <a:ext uri="{FF2B5EF4-FFF2-40B4-BE49-F238E27FC236}">
                <a16:creationId xmlns:a16="http://schemas.microsoft.com/office/drawing/2014/main" id="{CA125CB6-5F81-630A-9141-C3FB59A3183B}"/>
              </a:ext>
            </a:extLst>
          </p:cNvPr>
          <p:cNvSpPr>
            <a:spLocks noGrp="1"/>
          </p:cNvSpPr>
          <p:nvPr>
            <p:ph sz="half" idx="2"/>
          </p:nvPr>
        </p:nvSpPr>
        <p:spPr>
          <a:xfrm>
            <a:off x="6172200" y="3638041"/>
            <a:ext cx="5181600" cy="2538922"/>
          </a:xfrm>
        </p:spPr>
        <p:txBody>
          <a:bodyPr>
            <a:normAutofit/>
          </a:bodyPr>
          <a:lstStyle/>
          <a:p>
            <a:r>
              <a:rPr lang="en-AU" sz="3600" dirty="0"/>
              <a:t>Bars</a:t>
            </a:r>
          </a:p>
        </p:txBody>
      </p:sp>
      <p:pic>
        <p:nvPicPr>
          <p:cNvPr id="9" name="Content Placeholder 8">
            <a:extLst>
              <a:ext uri="{FF2B5EF4-FFF2-40B4-BE49-F238E27FC236}">
                <a16:creationId xmlns:a16="http://schemas.microsoft.com/office/drawing/2014/main" id="{A6F39AF3-FC9E-2568-D166-DC234146AC6B}"/>
              </a:ext>
            </a:extLst>
          </p:cNvPr>
          <p:cNvPicPr>
            <a:picLocks noGrp="1" noChangeAspect="1"/>
          </p:cNvPicPr>
          <p:nvPr>
            <p:ph sz="half" idx="1"/>
          </p:nvPr>
        </p:nvPicPr>
        <p:blipFill>
          <a:blip r:embed="rId2"/>
          <a:stretch>
            <a:fillRect/>
          </a:stretch>
        </p:blipFill>
        <p:spPr>
          <a:xfrm>
            <a:off x="999996" y="1969518"/>
            <a:ext cx="4537765" cy="4680000"/>
          </a:xfrm>
        </p:spPr>
      </p:pic>
    </p:spTree>
    <p:extLst>
      <p:ext uri="{BB962C8B-B14F-4D97-AF65-F5344CB8AC3E}">
        <p14:creationId xmlns:p14="http://schemas.microsoft.com/office/powerpoint/2010/main" val="4245302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AC30-501E-58E3-0D0F-C3B75E8DFA61}"/>
              </a:ext>
            </a:extLst>
          </p:cNvPr>
          <p:cNvSpPr>
            <a:spLocks noGrp="1"/>
          </p:cNvSpPr>
          <p:nvPr>
            <p:ph type="title"/>
          </p:nvPr>
        </p:nvSpPr>
        <p:spPr>
          <a:xfrm>
            <a:off x="2121762" y="365125"/>
            <a:ext cx="9232037" cy="1325563"/>
          </a:xfrm>
        </p:spPr>
        <p:txBody>
          <a:bodyPr/>
          <a:lstStyle/>
          <a:p>
            <a:r>
              <a:rPr lang="en-AU" dirty="0"/>
              <a:t>Turning the Alio on</a:t>
            </a:r>
          </a:p>
        </p:txBody>
      </p:sp>
      <p:sp>
        <p:nvSpPr>
          <p:cNvPr id="4" name="Content Placeholder 3">
            <a:extLst>
              <a:ext uri="{FF2B5EF4-FFF2-40B4-BE49-F238E27FC236}">
                <a16:creationId xmlns:a16="http://schemas.microsoft.com/office/drawing/2014/main" id="{CA125CB6-5F81-630A-9141-C3FB59A3183B}"/>
              </a:ext>
            </a:extLst>
          </p:cNvPr>
          <p:cNvSpPr>
            <a:spLocks noGrp="1"/>
          </p:cNvSpPr>
          <p:nvPr>
            <p:ph sz="half" idx="2"/>
          </p:nvPr>
        </p:nvSpPr>
        <p:spPr>
          <a:xfrm>
            <a:off x="6172200" y="3622089"/>
            <a:ext cx="5181600" cy="2554874"/>
          </a:xfrm>
        </p:spPr>
        <p:txBody>
          <a:bodyPr/>
          <a:lstStyle/>
          <a:p>
            <a:r>
              <a:rPr lang="en-AU" dirty="0"/>
              <a:t>CONNECTING</a:t>
            </a:r>
          </a:p>
        </p:txBody>
      </p:sp>
      <p:pic>
        <p:nvPicPr>
          <p:cNvPr id="7" name="Content Placeholder 6">
            <a:extLst>
              <a:ext uri="{FF2B5EF4-FFF2-40B4-BE49-F238E27FC236}">
                <a16:creationId xmlns:a16="http://schemas.microsoft.com/office/drawing/2014/main" id="{BB88241F-2DF9-A02F-C996-9F6D71DF2180}"/>
              </a:ext>
            </a:extLst>
          </p:cNvPr>
          <p:cNvPicPr>
            <a:picLocks noGrp="1" noChangeAspect="1"/>
          </p:cNvPicPr>
          <p:nvPr>
            <p:ph sz="half" idx="1"/>
          </p:nvPr>
        </p:nvPicPr>
        <p:blipFill>
          <a:blip r:embed="rId2"/>
          <a:stretch>
            <a:fillRect/>
          </a:stretch>
        </p:blipFill>
        <p:spPr>
          <a:xfrm>
            <a:off x="1008588" y="1980385"/>
            <a:ext cx="4600057" cy="4678985"/>
          </a:xfrm>
        </p:spPr>
      </p:pic>
      <p:sp>
        <p:nvSpPr>
          <p:cNvPr id="8" name="Rectangle 7">
            <a:extLst>
              <a:ext uri="{FF2B5EF4-FFF2-40B4-BE49-F238E27FC236}">
                <a16:creationId xmlns:a16="http://schemas.microsoft.com/office/drawing/2014/main" id="{39FA0F5F-EE52-8583-FBE1-57ADB1175AF3}"/>
              </a:ext>
            </a:extLst>
          </p:cNvPr>
          <p:cNvSpPr/>
          <p:nvPr/>
        </p:nvSpPr>
        <p:spPr>
          <a:xfrm>
            <a:off x="1647876" y="2898598"/>
            <a:ext cx="1021976" cy="117354"/>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0718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AC30-501E-58E3-0D0F-C3B75E8DFA61}"/>
              </a:ext>
            </a:extLst>
          </p:cNvPr>
          <p:cNvSpPr>
            <a:spLocks noGrp="1"/>
          </p:cNvSpPr>
          <p:nvPr>
            <p:ph type="title"/>
          </p:nvPr>
        </p:nvSpPr>
        <p:spPr>
          <a:xfrm>
            <a:off x="2121762" y="365125"/>
            <a:ext cx="9232037" cy="1325563"/>
          </a:xfrm>
        </p:spPr>
        <p:txBody>
          <a:bodyPr/>
          <a:lstStyle/>
          <a:p>
            <a:r>
              <a:rPr lang="en-AU" dirty="0"/>
              <a:t>Turning the Alio on</a:t>
            </a:r>
          </a:p>
        </p:txBody>
      </p:sp>
      <p:sp>
        <p:nvSpPr>
          <p:cNvPr id="4" name="Content Placeholder 3">
            <a:extLst>
              <a:ext uri="{FF2B5EF4-FFF2-40B4-BE49-F238E27FC236}">
                <a16:creationId xmlns:a16="http://schemas.microsoft.com/office/drawing/2014/main" id="{CA125CB6-5F81-630A-9141-C3FB59A3183B}"/>
              </a:ext>
            </a:extLst>
          </p:cNvPr>
          <p:cNvSpPr>
            <a:spLocks noGrp="1"/>
          </p:cNvSpPr>
          <p:nvPr>
            <p:ph sz="half" idx="2"/>
          </p:nvPr>
        </p:nvSpPr>
        <p:spPr>
          <a:xfrm>
            <a:off x="6172200" y="3364637"/>
            <a:ext cx="5181600" cy="2812326"/>
          </a:xfrm>
        </p:spPr>
        <p:txBody>
          <a:bodyPr/>
          <a:lstStyle/>
          <a:p>
            <a:r>
              <a:rPr lang="en-AU" dirty="0"/>
              <a:t>CONNECTED – NO DATA</a:t>
            </a:r>
          </a:p>
        </p:txBody>
      </p:sp>
      <p:pic>
        <p:nvPicPr>
          <p:cNvPr id="12" name="Content Placeholder 11">
            <a:extLst>
              <a:ext uri="{FF2B5EF4-FFF2-40B4-BE49-F238E27FC236}">
                <a16:creationId xmlns:a16="http://schemas.microsoft.com/office/drawing/2014/main" id="{8E19823C-F97F-1F5C-9BF3-E39E7F2F62CA}"/>
              </a:ext>
            </a:extLst>
          </p:cNvPr>
          <p:cNvPicPr>
            <a:picLocks noGrp="1" noChangeAspect="1"/>
          </p:cNvPicPr>
          <p:nvPr>
            <p:ph sz="half" idx="1"/>
          </p:nvPr>
        </p:nvPicPr>
        <p:blipFill>
          <a:blip r:embed="rId2"/>
          <a:stretch>
            <a:fillRect/>
          </a:stretch>
        </p:blipFill>
        <p:spPr>
          <a:xfrm>
            <a:off x="1007312" y="1980966"/>
            <a:ext cx="4553224" cy="4695315"/>
          </a:xfrm>
        </p:spPr>
      </p:pic>
      <p:sp>
        <p:nvSpPr>
          <p:cNvPr id="13" name="Rectangle 12">
            <a:extLst>
              <a:ext uri="{FF2B5EF4-FFF2-40B4-BE49-F238E27FC236}">
                <a16:creationId xmlns:a16="http://schemas.microsoft.com/office/drawing/2014/main" id="{FDB46064-0072-48AD-4819-DC2FB5947516}"/>
              </a:ext>
            </a:extLst>
          </p:cNvPr>
          <p:cNvSpPr/>
          <p:nvPr/>
        </p:nvSpPr>
        <p:spPr>
          <a:xfrm rot="236231">
            <a:off x="1392606" y="2951938"/>
            <a:ext cx="1021976" cy="117354"/>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78868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AC30-501E-58E3-0D0F-C3B75E8DFA61}"/>
              </a:ext>
            </a:extLst>
          </p:cNvPr>
          <p:cNvSpPr>
            <a:spLocks noGrp="1"/>
          </p:cNvSpPr>
          <p:nvPr>
            <p:ph type="title"/>
          </p:nvPr>
        </p:nvSpPr>
        <p:spPr>
          <a:xfrm>
            <a:off x="2121762" y="365125"/>
            <a:ext cx="9232037" cy="1325563"/>
          </a:xfrm>
        </p:spPr>
        <p:txBody>
          <a:bodyPr/>
          <a:lstStyle/>
          <a:p>
            <a:r>
              <a:rPr lang="en-AU" dirty="0"/>
              <a:t>Turning the Alio on</a:t>
            </a:r>
          </a:p>
        </p:txBody>
      </p:sp>
      <p:sp>
        <p:nvSpPr>
          <p:cNvPr id="4" name="Content Placeholder 3">
            <a:extLst>
              <a:ext uri="{FF2B5EF4-FFF2-40B4-BE49-F238E27FC236}">
                <a16:creationId xmlns:a16="http://schemas.microsoft.com/office/drawing/2014/main" id="{CA125CB6-5F81-630A-9141-C3FB59A3183B}"/>
              </a:ext>
            </a:extLst>
          </p:cNvPr>
          <p:cNvSpPr>
            <a:spLocks noGrp="1"/>
          </p:cNvSpPr>
          <p:nvPr>
            <p:ph sz="half" idx="2"/>
          </p:nvPr>
        </p:nvSpPr>
        <p:spPr>
          <a:xfrm>
            <a:off x="6172200" y="3364637"/>
            <a:ext cx="5181600" cy="2812326"/>
          </a:xfrm>
        </p:spPr>
        <p:txBody>
          <a:bodyPr/>
          <a:lstStyle/>
          <a:p>
            <a:r>
              <a:rPr lang="en-AU" dirty="0"/>
              <a:t>CONNECTED</a:t>
            </a:r>
          </a:p>
        </p:txBody>
      </p:sp>
      <p:pic>
        <p:nvPicPr>
          <p:cNvPr id="7" name="Content Placeholder 6">
            <a:extLst>
              <a:ext uri="{FF2B5EF4-FFF2-40B4-BE49-F238E27FC236}">
                <a16:creationId xmlns:a16="http://schemas.microsoft.com/office/drawing/2014/main" id="{FAA75A8B-0258-10DE-50C7-1781F9B0223E}"/>
              </a:ext>
            </a:extLst>
          </p:cNvPr>
          <p:cNvPicPr>
            <a:picLocks noGrp="1" noChangeAspect="1"/>
          </p:cNvPicPr>
          <p:nvPr>
            <p:ph sz="half" idx="1"/>
          </p:nvPr>
        </p:nvPicPr>
        <p:blipFill>
          <a:blip r:embed="rId2"/>
          <a:stretch>
            <a:fillRect/>
          </a:stretch>
        </p:blipFill>
        <p:spPr>
          <a:xfrm>
            <a:off x="996314" y="1934943"/>
            <a:ext cx="4560968" cy="4680000"/>
          </a:xfrm>
        </p:spPr>
      </p:pic>
      <p:pic>
        <p:nvPicPr>
          <p:cNvPr id="9" name="Graphic 8" descr="Checkmark with solid fill">
            <a:extLst>
              <a:ext uri="{FF2B5EF4-FFF2-40B4-BE49-F238E27FC236}">
                <a16:creationId xmlns:a16="http://schemas.microsoft.com/office/drawing/2014/main" id="{6F78502B-D081-1172-1DA9-632F7F8C6C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3405" y="3028950"/>
            <a:ext cx="3002280" cy="3002280"/>
          </a:xfrm>
          <a:prstGeom prst="rect">
            <a:avLst/>
          </a:prstGeom>
        </p:spPr>
      </p:pic>
      <p:sp>
        <p:nvSpPr>
          <p:cNvPr id="10" name="Rectangle 9">
            <a:extLst>
              <a:ext uri="{FF2B5EF4-FFF2-40B4-BE49-F238E27FC236}">
                <a16:creationId xmlns:a16="http://schemas.microsoft.com/office/drawing/2014/main" id="{02557CF8-29A6-D32D-E335-ACAF11701BAC}"/>
              </a:ext>
            </a:extLst>
          </p:cNvPr>
          <p:cNvSpPr/>
          <p:nvPr/>
        </p:nvSpPr>
        <p:spPr>
          <a:xfrm rot="166005">
            <a:off x="1537386" y="2876648"/>
            <a:ext cx="1021976" cy="117354"/>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94689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4AC30-501E-58E3-0D0F-C3B75E8DFA61}"/>
              </a:ext>
            </a:extLst>
          </p:cNvPr>
          <p:cNvSpPr>
            <a:spLocks noGrp="1"/>
          </p:cNvSpPr>
          <p:nvPr>
            <p:ph type="title"/>
          </p:nvPr>
        </p:nvSpPr>
        <p:spPr>
          <a:xfrm>
            <a:off x="1994535" y="365126"/>
            <a:ext cx="10001249" cy="1240790"/>
          </a:xfrm>
        </p:spPr>
        <p:txBody>
          <a:bodyPr>
            <a:normAutofit fontScale="90000"/>
          </a:bodyPr>
          <a:lstStyle/>
          <a:p>
            <a:r>
              <a:rPr lang="en-AU" dirty="0"/>
              <a:t>Alio Codec – Connected –Ready for Broadcast</a:t>
            </a:r>
          </a:p>
        </p:txBody>
      </p:sp>
      <p:sp>
        <p:nvSpPr>
          <p:cNvPr id="4" name="Content Placeholder 3">
            <a:extLst>
              <a:ext uri="{FF2B5EF4-FFF2-40B4-BE49-F238E27FC236}">
                <a16:creationId xmlns:a16="http://schemas.microsoft.com/office/drawing/2014/main" id="{CA125CB6-5F81-630A-9141-C3FB59A3183B}"/>
              </a:ext>
            </a:extLst>
          </p:cNvPr>
          <p:cNvSpPr>
            <a:spLocks noGrp="1"/>
          </p:cNvSpPr>
          <p:nvPr>
            <p:ph sz="half" idx="2"/>
          </p:nvPr>
        </p:nvSpPr>
        <p:spPr>
          <a:xfrm>
            <a:off x="6172200" y="2028825"/>
            <a:ext cx="5181600" cy="4148138"/>
          </a:xfrm>
        </p:spPr>
        <p:txBody>
          <a:bodyPr/>
          <a:lstStyle/>
          <a:p>
            <a:r>
              <a:rPr lang="en-AU" dirty="0"/>
              <a:t>CONNECTED</a:t>
            </a:r>
          </a:p>
          <a:p>
            <a:r>
              <a:rPr lang="en-AU" dirty="0"/>
              <a:t>RX Vu Meters</a:t>
            </a:r>
          </a:p>
          <a:p>
            <a:r>
              <a:rPr lang="en-AU" dirty="0"/>
              <a:t>PROG – Red</a:t>
            </a:r>
          </a:p>
          <a:p>
            <a:endParaRPr lang="en-AU" dirty="0"/>
          </a:p>
        </p:txBody>
      </p:sp>
      <p:pic>
        <p:nvPicPr>
          <p:cNvPr id="9" name="Graphic 8" descr="Checkmark with solid fill">
            <a:extLst>
              <a:ext uri="{FF2B5EF4-FFF2-40B4-BE49-F238E27FC236}">
                <a16:creationId xmlns:a16="http://schemas.microsoft.com/office/drawing/2014/main" id="{6F78502B-D081-1172-1DA9-632F7F8C6C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93405" y="3028950"/>
            <a:ext cx="3002280" cy="3002280"/>
          </a:xfrm>
          <a:prstGeom prst="rect">
            <a:avLst/>
          </a:prstGeom>
        </p:spPr>
      </p:pic>
      <p:pic>
        <p:nvPicPr>
          <p:cNvPr id="6" name="Content Placeholder 6">
            <a:extLst>
              <a:ext uri="{FF2B5EF4-FFF2-40B4-BE49-F238E27FC236}">
                <a16:creationId xmlns:a16="http://schemas.microsoft.com/office/drawing/2014/main" id="{DBD884F2-58D6-FB92-4308-B9AC2B5583CF}"/>
              </a:ext>
            </a:extLst>
          </p:cNvPr>
          <p:cNvPicPr>
            <a:picLocks noChangeAspect="1"/>
          </p:cNvPicPr>
          <p:nvPr/>
        </p:nvPicPr>
        <p:blipFill>
          <a:blip r:embed="rId4"/>
          <a:stretch>
            <a:fillRect/>
          </a:stretch>
        </p:blipFill>
        <p:spPr>
          <a:xfrm>
            <a:off x="996314" y="1934943"/>
            <a:ext cx="4560968" cy="4680000"/>
          </a:xfrm>
          <a:prstGeom prst="rect">
            <a:avLst/>
          </a:prstGeom>
        </p:spPr>
      </p:pic>
      <p:sp>
        <p:nvSpPr>
          <p:cNvPr id="8" name="Rectangle 7">
            <a:extLst>
              <a:ext uri="{FF2B5EF4-FFF2-40B4-BE49-F238E27FC236}">
                <a16:creationId xmlns:a16="http://schemas.microsoft.com/office/drawing/2014/main" id="{4EC09BE4-20D8-1DFB-C4E6-398EA6F1E555}"/>
              </a:ext>
            </a:extLst>
          </p:cNvPr>
          <p:cNvSpPr/>
          <p:nvPr/>
        </p:nvSpPr>
        <p:spPr>
          <a:xfrm>
            <a:off x="1518336" y="2876648"/>
            <a:ext cx="1021976" cy="117354"/>
          </a:xfrm>
          <a:prstGeom prst="rect">
            <a:avLst/>
          </a:prstGeom>
          <a:solidFill>
            <a:schemeClr val="tx1">
              <a:lumMod val="85000"/>
              <a:lumOff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6682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2D5-E110-BA1F-BF7F-A931434C62AE}"/>
              </a:ext>
            </a:extLst>
          </p:cNvPr>
          <p:cNvSpPr>
            <a:spLocks noGrp="1"/>
          </p:cNvSpPr>
          <p:nvPr>
            <p:ph type="title"/>
          </p:nvPr>
        </p:nvSpPr>
        <p:spPr>
          <a:xfrm>
            <a:off x="2050742" y="365125"/>
            <a:ext cx="9303058" cy="1325563"/>
          </a:xfrm>
        </p:spPr>
        <p:txBody>
          <a:bodyPr/>
          <a:lstStyle/>
          <a:p>
            <a:r>
              <a:rPr lang="en-AU" dirty="0"/>
              <a:t>Connecting Headphones &amp; Mics</a:t>
            </a:r>
          </a:p>
        </p:txBody>
      </p:sp>
      <p:pic>
        <p:nvPicPr>
          <p:cNvPr id="5" name="Picture 4">
            <a:extLst>
              <a:ext uri="{FF2B5EF4-FFF2-40B4-BE49-F238E27FC236}">
                <a16:creationId xmlns:a16="http://schemas.microsoft.com/office/drawing/2014/main" id="{E549FB19-EF77-E43E-CE37-35DB2D468947}"/>
              </a:ext>
            </a:extLst>
          </p:cNvPr>
          <p:cNvPicPr>
            <a:picLocks noChangeAspect="1"/>
          </p:cNvPicPr>
          <p:nvPr/>
        </p:nvPicPr>
        <p:blipFill>
          <a:blip r:embed="rId3"/>
          <a:stretch>
            <a:fillRect/>
          </a:stretch>
        </p:blipFill>
        <p:spPr>
          <a:xfrm>
            <a:off x="342306" y="2673130"/>
            <a:ext cx="3958660" cy="3441996"/>
          </a:xfrm>
          <a:prstGeom prst="rect">
            <a:avLst/>
          </a:prstGeom>
        </p:spPr>
      </p:pic>
      <p:pic>
        <p:nvPicPr>
          <p:cNvPr id="7" name="Picture 6">
            <a:extLst>
              <a:ext uri="{FF2B5EF4-FFF2-40B4-BE49-F238E27FC236}">
                <a16:creationId xmlns:a16="http://schemas.microsoft.com/office/drawing/2014/main" id="{80337233-CE26-B766-8767-4C94B9598E29}"/>
              </a:ext>
            </a:extLst>
          </p:cNvPr>
          <p:cNvPicPr>
            <a:picLocks noChangeAspect="1"/>
          </p:cNvPicPr>
          <p:nvPr/>
        </p:nvPicPr>
        <p:blipFill>
          <a:blip r:embed="rId4"/>
          <a:stretch>
            <a:fillRect/>
          </a:stretch>
        </p:blipFill>
        <p:spPr>
          <a:xfrm>
            <a:off x="7745069" y="2313100"/>
            <a:ext cx="4319684" cy="3179091"/>
          </a:xfrm>
          <a:prstGeom prst="rect">
            <a:avLst/>
          </a:prstGeom>
        </p:spPr>
      </p:pic>
      <p:pic>
        <p:nvPicPr>
          <p:cNvPr id="9" name="Picture 8">
            <a:extLst>
              <a:ext uri="{FF2B5EF4-FFF2-40B4-BE49-F238E27FC236}">
                <a16:creationId xmlns:a16="http://schemas.microsoft.com/office/drawing/2014/main" id="{D6F30753-0B01-FDBF-0F76-A21344855222}"/>
              </a:ext>
            </a:extLst>
          </p:cNvPr>
          <p:cNvPicPr>
            <a:picLocks noChangeAspect="1"/>
          </p:cNvPicPr>
          <p:nvPr/>
        </p:nvPicPr>
        <p:blipFill>
          <a:blip r:embed="rId5"/>
          <a:stretch>
            <a:fillRect/>
          </a:stretch>
        </p:blipFill>
        <p:spPr>
          <a:xfrm>
            <a:off x="4661990" y="2951373"/>
            <a:ext cx="3083079" cy="1623136"/>
          </a:xfrm>
          <a:prstGeom prst="rect">
            <a:avLst/>
          </a:prstGeom>
        </p:spPr>
      </p:pic>
      <p:sp>
        <p:nvSpPr>
          <p:cNvPr id="10" name="TextBox 9">
            <a:extLst>
              <a:ext uri="{FF2B5EF4-FFF2-40B4-BE49-F238E27FC236}">
                <a16:creationId xmlns:a16="http://schemas.microsoft.com/office/drawing/2014/main" id="{58AFC52D-C67B-48F9-6959-18D43804BEDD}"/>
              </a:ext>
            </a:extLst>
          </p:cNvPr>
          <p:cNvSpPr txBox="1"/>
          <p:nvPr/>
        </p:nvSpPr>
        <p:spPr>
          <a:xfrm>
            <a:off x="2420393" y="1977390"/>
            <a:ext cx="4281878" cy="584775"/>
          </a:xfrm>
          <a:prstGeom prst="rect">
            <a:avLst/>
          </a:prstGeom>
          <a:noFill/>
        </p:spPr>
        <p:txBody>
          <a:bodyPr wrap="none" rtlCol="0">
            <a:spAutoFit/>
          </a:bodyPr>
          <a:lstStyle/>
          <a:p>
            <a:r>
              <a:rPr lang="en-AU" sz="3200" dirty="0"/>
              <a:t>HMD 300 Pro Headsets</a:t>
            </a:r>
          </a:p>
        </p:txBody>
      </p:sp>
      <p:cxnSp>
        <p:nvCxnSpPr>
          <p:cNvPr id="12" name="Straight Arrow Connector 11">
            <a:extLst>
              <a:ext uri="{FF2B5EF4-FFF2-40B4-BE49-F238E27FC236}">
                <a16:creationId xmlns:a16="http://schemas.microsoft.com/office/drawing/2014/main" id="{480096E5-B6D2-F4F5-5ED5-9BBCFB6DD981}"/>
              </a:ext>
            </a:extLst>
          </p:cNvPr>
          <p:cNvCxnSpPr/>
          <p:nvPr/>
        </p:nvCxnSpPr>
        <p:spPr>
          <a:xfrm flipV="1">
            <a:off x="7486650" y="2910840"/>
            <a:ext cx="613410" cy="281940"/>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5EEF55F-3893-9E8B-A838-8A10BD5EA87C}"/>
              </a:ext>
            </a:extLst>
          </p:cNvPr>
          <p:cNvCxnSpPr/>
          <p:nvPr/>
        </p:nvCxnSpPr>
        <p:spPr>
          <a:xfrm>
            <a:off x="7338060" y="4187190"/>
            <a:ext cx="624840" cy="247650"/>
          </a:xfrm>
          <a:prstGeom prst="straightConnector1">
            <a:avLst/>
          </a:prstGeom>
          <a:ln w="28575">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9207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2D5-E110-BA1F-BF7F-A931434C62AE}"/>
              </a:ext>
            </a:extLst>
          </p:cNvPr>
          <p:cNvSpPr>
            <a:spLocks noGrp="1"/>
          </p:cNvSpPr>
          <p:nvPr>
            <p:ph type="title"/>
          </p:nvPr>
        </p:nvSpPr>
        <p:spPr>
          <a:xfrm>
            <a:off x="2237172" y="365125"/>
            <a:ext cx="9116627" cy="1325563"/>
          </a:xfrm>
        </p:spPr>
        <p:txBody>
          <a:bodyPr/>
          <a:lstStyle/>
          <a:p>
            <a:r>
              <a:rPr lang="en-AU" dirty="0"/>
              <a:t>Connecting Headphones &amp; Mics</a:t>
            </a:r>
          </a:p>
        </p:txBody>
      </p:sp>
      <p:sp>
        <p:nvSpPr>
          <p:cNvPr id="11" name="Content Placeholder 10">
            <a:extLst>
              <a:ext uri="{FF2B5EF4-FFF2-40B4-BE49-F238E27FC236}">
                <a16:creationId xmlns:a16="http://schemas.microsoft.com/office/drawing/2014/main" id="{CAC49C61-EE58-5C75-E7BA-934CEFF3A6A8}"/>
              </a:ext>
            </a:extLst>
          </p:cNvPr>
          <p:cNvSpPr>
            <a:spLocks noGrp="1"/>
          </p:cNvSpPr>
          <p:nvPr>
            <p:ph idx="1"/>
          </p:nvPr>
        </p:nvSpPr>
        <p:spPr/>
        <p:txBody>
          <a:bodyPr/>
          <a:lstStyle/>
          <a:p>
            <a:r>
              <a:rPr lang="en-AU" dirty="0"/>
              <a:t>Sennheiser Wireless Mic and receiver (EW-D)</a:t>
            </a:r>
          </a:p>
          <a:p>
            <a:endParaRPr lang="en-AU" dirty="0"/>
          </a:p>
        </p:txBody>
      </p:sp>
      <p:pic>
        <p:nvPicPr>
          <p:cNvPr id="14" name="image6.jpeg" descr="A close up of a microphone&#10;&#10;Description automatically generated">
            <a:extLst>
              <a:ext uri="{FF2B5EF4-FFF2-40B4-BE49-F238E27FC236}">
                <a16:creationId xmlns:a16="http://schemas.microsoft.com/office/drawing/2014/main" id="{0050EFAD-2EEE-C3A1-E714-8905A66B104B}"/>
              </a:ext>
            </a:extLst>
          </p:cNvPr>
          <p:cNvPicPr>
            <a:picLocks noChangeAspect="1"/>
          </p:cNvPicPr>
          <p:nvPr/>
        </p:nvPicPr>
        <p:blipFill>
          <a:blip r:embed="rId3" cstate="print"/>
          <a:stretch>
            <a:fillRect/>
          </a:stretch>
        </p:blipFill>
        <p:spPr>
          <a:xfrm>
            <a:off x="1226880" y="2613195"/>
            <a:ext cx="8492866" cy="3352599"/>
          </a:xfrm>
          <a:prstGeom prst="rect">
            <a:avLst/>
          </a:prstGeom>
        </p:spPr>
      </p:pic>
    </p:spTree>
    <p:extLst>
      <p:ext uri="{BB962C8B-B14F-4D97-AF65-F5344CB8AC3E}">
        <p14:creationId xmlns:p14="http://schemas.microsoft.com/office/powerpoint/2010/main" val="2465735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EC0B14-C482-A9AC-4742-18EBAE5CD7F2}"/>
              </a:ext>
            </a:extLst>
          </p:cNvPr>
          <p:cNvSpPr>
            <a:spLocks noGrp="1"/>
          </p:cNvSpPr>
          <p:nvPr>
            <p:ph type="title"/>
          </p:nvPr>
        </p:nvSpPr>
        <p:spPr>
          <a:xfrm>
            <a:off x="2066544" y="365125"/>
            <a:ext cx="9287256" cy="1325563"/>
          </a:xfrm>
        </p:spPr>
        <p:txBody>
          <a:bodyPr/>
          <a:lstStyle/>
          <a:p>
            <a:r>
              <a:rPr lang="en-AU" dirty="0"/>
              <a:t>The Kit</a:t>
            </a:r>
          </a:p>
        </p:txBody>
      </p:sp>
      <p:sp>
        <p:nvSpPr>
          <p:cNvPr id="6" name="Content Placeholder 5">
            <a:extLst>
              <a:ext uri="{FF2B5EF4-FFF2-40B4-BE49-F238E27FC236}">
                <a16:creationId xmlns:a16="http://schemas.microsoft.com/office/drawing/2014/main" id="{58F63CF1-FFF4-A499-318E-D48B149CAC1D}"/>
              </a:ext>
            </a:extLst>
          </p:cNvPr>
          <p:cNvSpPr>
            <a:spLocks noGrp="1"/>
          </p:cNvSpPr>
          <p:nvPr>
            <p:ph idx="1"/>
          </p:nvPr>
        </p:nvSpPr>
        <p:spPr>
          <a:xfrm>
            <a:off x="838200" y="2130551"/>
            <a:ext cx="10515600" cy="4046411"/>
          </a:xfrm>
        </p:spPr>
        <p:txBody>
          <a:bodyPr/>
          <a:lstStyle/>
          <a:p>
            <a:pPr marL="0" indent="0">
              <a:buNone/>
            </a:pPr>
            <a:endParaRPr lang="en-AU" sz="1800" dirty="0">
              <a:effectLst/>
              <a:latin typeface="Calibri" panose="020F0502020204030204" pitchFamily="34" charset="0"/>
              <a:ea typeface="Calibri" panose="020F0502020204030204" pitchFamily="34" charset="0"/>
            </a:endParaRPr>
          </a:p>
          <a:p>
            <a:endParaRPr lang="en-AU" dirty="0"/>
          </a:p>
        </p:txBody>
      </p:sp>
      <p:pic>
        <p:nvPicPr>
          <p:cNvPr id="8" name="Picture 7" descr="A pair of black case with buttons and switches&#10;&#10;Description automatically generated with medium confidence">
            <a:extLst>
              <a:ext uri="{FF2B5EF4-FFF2-40B4-BE49-F238E27FC236}">
                <a16:creationId xmlns:a16="http://schemas.microsoft.com/office/drawing/2014/main" id="{49302C41-D955-4720-ACA8-EB5A44CF78D6}"/>
              </a:ext>
            </a:extLst>
          </p:cNvPr>
          <p:cNvPicPr>
            <a:picLocks noChangeAspect="1"/>
          </p:cNvPicPr>
          <p:nvPr/>
        </p:nvPicPr>
        <p:blipFill rotWithShape="1">
          <a:blip r:embed="rId3">
            <a:extLst>
              <a:ext uri="{28A0092B-C50C-407E-A947-70E740481C1C}">
                <a14:useLocalDpi xmlns:a14="http://schemas.microsoft.com/office/drawing/2010/main" val="0"/>
              </a:ext>
            </a:extLst>
          </a:blip>
          <a:srcRect t="14400" b="20133"/>
          <a:stretch/>
        </p:blipFill>
        <p:spPr>
          <a:xfrm>
            <a:off x="5995416" y="2743473"/>
            <a:ext cx="5727192" cy="3749402"/>
          </a:xfrm>
          <a:prstGeom prst="rect">
            <a:avLst/>
          </a:prstGeom>
        </p:spPr>
      </p:pic>
      <p:pic>
        <p:nvPicPr>
          <p:cNvPr id="10" name="Picture 9" descr="A pair of black plastic cases&#10;&#10;Description automatically generated">
            <a:extLst>
              <a:ext uri="{FF2B5EF4-FFF2-40B4-BE49-F238E27FC236}">
                <a16:creationId xmlns:a16="http://schemas.microsoft.com/office/drawing/2014/main" id="{9B28922D-DF69-F3B8-5E48-3899C2370FAF}"/>
              </a:ext>
            </a:extLst>
          </p:cNvPr>
          <p:cNvPicPr>
            <a:picLocks noChangeAspect="1"/>
          </p:cNvPicPr>
          <p:nvPr/>
        </p:nvPicPr>
        <p:blipFill rotWithShape="1">
          <a:blip r:embed="rId4">
            <a:extLst>
              <a:ext uri="{28A0092B-C50C-407E-A947-70E740481C1C}">
                <a14:useLocalDpi xmlns:a14="http://schemas.microsoft.com/office/drawing/2010/main" val="0"/>
              </a:ext>
            </a:extLst>
          </a:blip>
          <a:srcRect t="29333" b="25333"/>
          <a:stretch/>
        </p:blipFill>
        <p:spPr>
          <a:xfrm>
            <a:off x="100229" y="2743473"/>
            <a:ext cx="5995771" cy="2718083"/>
          </a:xfrm>
          <a:prstGeom prst="rect">
            <a:avLst/>
          </a:prstGeom>
        </p:spPr>
      </p:pic>
    </p:spTree>
    <p:extLst>
      <p:ext uri="{BB962C8B-B14F-4D97-AF65-F5344CB8AC3E}">
        <p14:creationId xmlns:p14="http://schemas.microsoft.com/office/powerpoint/2010/main" val="3840955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2D5-E110-BA1F-BF7F-A931434C62AE}"/>
              </a:ext>
            </a:extLst>
          </p:cNvPr>
          <p:cNvSpPr>
            <a:spLocks noGrp="1"/>
          </p:cNvSpPr>
          <p:nvPr>
            <p:ph type="title"/>
          </p:nvPr>
        </p:nvSpPr>
        <p:spPr>
          <a:xfrm>
            <a:off x="2237172" y="365125"/>
            <a:ext cx="9116627" cy="1325563"/>
          </a:xfrm>
        </p:spPr>
        <p:txBody>
          <a:bodyPr/>
          <a:lstStyle/>
          <a:p>
            <a:r>
              <a:rPr lang="en-AU" dirty="0"/>
              <a:t>Sennheiser Receiver</a:t>
            </a:r>
          </a:p>
        </p:txBody>
      </p:sp>
      <p:sp>
        <p:nvSpPr>
          <p:cNvPr id="11" name="Content Placeholder 10">
            <a:extLst>
              <a:ext uri="{FF2B5EF4-FFF2-40B4-BE49-F238E27FC236}">
                <a16:creationId xmlns:a16="http://schemas.microsoft.com/office/drawing/2014/main" id="{CAC49C61-EE58-5C75-E7BA-934CEFF3A6A8}"/>
              </a:ext>
            </a:extLst>
          </p:cNvPr>
          <p:cNvSpPr>
            <a:spLocks noGrp="1"/>
          </p:cNvSpPr>
          <p:nvPr>
            <p:ph idx="1"/>
          </p:nvPr>
        </p:nvSpPr>
        <p:spPr>
          <a:xfrm>
            <a:off x="838200" y="2254927"/>
            <a:ext cx="10515600" cy="3922035"/>
          </a:xfrm>
        </p:spPr>
        <p:txBody>
          <a:bodyPr/>
          <a:lstStyle/>
          <a:p>
            <a:pPr marL="514350" indent="-514350">
              <a:buFont typeface="+mj-lt"/>
              <a:buAutoNum type="arabicPeriod"/>
            </a:pPr>
            <a:r>
              <a:rPr lang="en-AU" dirty="0"/>
              <a:t>Connect the rod antennas.</a:t>
            </a:r>
          </a:p>
          <a:p>
            <a:pPr marL="0" indent="0">
              <a:buNone/>
            </a:pPr>
            <a:endParaRPr lang="en-AU" dirty="0"/>
          </a:p>
          <a:p>
            <a:endParaRPr lang="en-AU" dirty="0"/>
          </a:p>
        </p:txBody>
      </p:sp>
      <p:pic>
        <p:nvPicPr>
          <p:cNvPr id="4" name="Picture 3">
            <a:extLst>
              <a:ext uri="{FF2B5EF4-FFF2-40B4-BE49-F238E27FC236}">
                <a16:creationId xmlns:a16="http://schemas.microsoft.com/office/drawing/2014/main" id="{14591FE6-068C-AF1E-16EE-14B4255F5428}"/>
              </a:ext>
            </a:extLst>
          </p:cNvPr>
          <p:cNvPicPr>
            <a:picLocks noChangeAspect="1"/>
          </p:cNvPicPr>
          <p:nvPr/>
        </p:nvPicPr>
        <p:blipFill>
          <a:blip r:embed="rId3"/>
          <a:stretch>
            <a:fillRect/>
          </a:stretch>
        </p:blipFill>
        <p:spPr>
          <a:xfrm>
            <a:off x="443521" y="3039164"/>
            <a:ext cx="11304957" cy="2651422"/>
          </a:xfrm>
          <a:prstGeom prst="rect">
            <a:avLst/>
          </a:prstGeom>
        </p:spPr>
      </p:pic>
    </p:spTree>
    <p:extLst>
      <p:ext uri="{BB962C8B-B14F-4D97-AF65-F5344CB8AC3E}">
        <p14:creationId xmlns:p14="http://schemas.microsoft.com/office/powerpoint/2010/main" val="1747189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2D5-E110-BA1F-BF7F-A931434C62AE}"/>
              </a:ext>
            </a:extLst>
          </p:cNvPr>
          <p:cNvSpPr>
            <a:spLocks noGrp="1"/>
          </p:cNvSpPr>
          <p:nvPr>
            <p:ph type="title"/>
          </p:nvPr>
        </p:nvSpPr>
        <p:spPr>
          <a:xfrm>
            <a:off x="2237172" y="365125"/>
            <a:ext cx="9116627" cy="1325563"/>
          </a:xfrm>
        </p:spPr>
        <p:txBody>
          <a:bodyPr/>
          <a:lstStyle/>
          <a:p>
            <a:r>
              <a:rPr lang="en-AU" dirty="0"/>
              <a:t>Sennheiser Receiver</a:t>
            </a:r>
          </a:p>
        </p:txBody>
      </p:sp>
      <p:sp>
        <p:nvSpPr>
          <p:cNvPr id="11" name="Content Placeholder 10">
            <a:extLst>
              <a:ext uri="{FF2B5EF4-FFF2-40B4-BE49-F238E27FC236}">
                <a16:creationId xmlns:a16="http://schemas.microsoft.com/office/drawing/2014/main" id="{CAC49C61-EE58-5C75-E7BA-934CEFF3A6A8}"/>
              </a:ext>
            </a:extLst>
          </p:cNvPr>
          <p:cNvSpPr>
            <a:spLocks noGrp="1"/>
          </p:cNvSpPr>
          <p:nvPr>
            <p:ph idx="1"/>
          </p:nvPr>
        </p:nvSpPr>
        <p:spPr>
          <a:xfrm>
            <a:off x="838200" y="2024109"/>
            <a:ext cx="10515600" cy="4152853"/>
          </a:xfrm>
        </p:spPr>
        <p:txBody>
          <a:bodyPr/>
          <a:lstStyle/>
          <a:p>
            <a:pPr marL="0" indent="0">
              <a:buNone/>
            </a:pPr>
            <a:r>
              <a:rPr lang="en-AU" dirty="0"/>
              <a:t>2. </a:t>
            </a:r>
            <a:r>
              <a:rPr lang="en-US" sz="2800" b="0" i="0" u="none" strike="noStrike" baseline="0" dirty="0">
                <a:solidFill>
                  <a:srgbClr val="000000"/>
                </a:solidFill>
                <a:latin typeface="Calibri" panose="020F0502020204030204" pitchFamily="34" charset="0"/>
              </a:rPr>
              <a:t>Connect to one of the Mic ports on the OB face using the supplied XLR cable.</a:t>
            </a:r>
            <a:r>
              <a:rPr lang="en-AU" dirty="0"/>
              <a:t> </a:t>
            </a:r>
          </a:p>
          <a:p>
            <a:pPr marL="0" indent="0">
              <a:buNone/>
            </a:pPr>
            <a:endParaRPr lang="en-AU" dirty="0"/>
          </a:p>
          <a:p>
            <a:endParaRPr lang="en-AU" dirty="0"/>
          </a:p>
        </p:txBody>
      </p:sp>
      <p:pic>
        <p:nvPicPr>
          <p:cNvPr id="3" name="Picture 2">
            <a:extLst>
              <a:ext uri="{FF2B5EF4-FFF2-40B4-BE49-F238E27FC236}">
                <a16:creationId xmlns:a16="http://schemas.microsoft.com/office/drawing/2014/main" id="{F74013D2-0148-32BC-2F86-5948ABC28906}"/>
              </a:ext>
            </a:extLst>
          </p:cNvPr>
          <p:cNvPicPr>
            <a:picLocks noChangeAspect="1"/>
          </p:cNvPicPr>
          <p:nvPr/>
        </p:nvPicPr>
        <p:blipFill>
          <a:blip r:embed="rId3"/>
          <a:stretch>
            <a:fillRect/>
          </a:stretch>
        </p:blipFill>
        <p:spPr>
          <a:xfrm>
            <a:off x="1472366" y="2814222"/>
            <a:ext cx="9438873" cy="3808396"/>
          </a:xfrm>
          <a:prstGeom prst="rect">
            <a:avLst/>
          </a:prstGeom>
        </p:spPr>
      </p:pic>
    </p:spTree>
    <p:extLst>
      <p:ext uri="{BB962C8B-B14F-4D97-AF65-F5344CB8AC3E}">
        <p14:creationId xmlns:p14="http://schemas.microsoft.com/office/powerpoint/2010/main" val="941868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2D5-E110-BA1F-BF7F-A931434C62AE}"/>
              </a:ext>
            </a:extLst>
          </p:cNvPr>
          <p:cNvSpPr>
            <a:spLocks noGrp="1"/>
          </p:cNvSpPr>
          <p:nvPr>
            <p:ph type="title"/>
          </p:nvPr>
        </p:nvSpPr>
        <p:spPr>
          <a:xfrm>
            <a:off x="2237172" y="365125"/>
            <a:ext cx="9116627" cy="1325563"/>
          </a:xfrm>
        </p:spPr>
        <p:txBody>
          <a:bodyPr/>
          <a:lstStyle/>
          <a:p>
            <a:r>
              <a:rPr lang="en-AU" dirty="0"/>
              <a:t>Sennheiser Receiver</a:t>
            </a:r>
          </a:p>
        </p:txBody>
      </p:sp>
      <p:sp>
        <p:nvSpPr>
          <p:cNvPr id="11" name="Content Placeholder 10">
            <a:extLst>
              <a:ext uri="{FF2B5EF4-FFF2-40B4-BE49-F238E27FC236}">
                <a16:creationId xmlns:a16="http://schemas.microsoft.com/office/drawing/2014/main" id="{CAC49C61-EE58-5C75-E7BA-934CEFF3A6A8}"/>
              </a:ext>
            </a:extLst>
          </p:cNvPr>
          <p:cNvSpPr>
            <a:spLocks noGrp="1"/>
          </p:cNvSpPr>
          <p:nvPr>
            <p:ph idx="1"/>
          </p:nvPr>
        </p:nvSpPr>
        <p:spPr>
          <a:xfrm>
            <a:off x="838200" y="2024109"/>
            <a:ext cx="10515600" cy="4152853"/>
          </a:xfrm>
        </p:spPr>
        <p:txBody>
          <a:bodyPr/>
          <a:lstStyle/>
          <a:p>
            <a:pPr marL="0" indent="0">
              <a:buNone/>
            </a:pPr>
            <a:r>
              <a:rPr lang="en-AU" dirty="0"/>
              <a:t>3. </a:t>
            </a:r>
            <a:r>
              <a:rPr lang="en-US" sz="2800" b="0" i="0" u="none" strike="noStrike" baseline="0" dirty="0">
                <a:solidFill>
                  <a:srgbClr val="000000"/>
                </a:solidFill>
                <a:latin typeface="Calibri" panose="020F0502020204030204" pitchFamily="34" charset="0"/>
              </a:rPr>
              <a:t>Connect the receiver to its power supply</a:t>
            </a:r>
            <a:endParaRPr lang="en-AU" dirty="0"/>
          </a:p>
          <a:p>
            <a:pPr marL="0" indent="0">
              <a:buNone/>
            </a:pPr>
            <a:endParaRPr lang="en-AU" dirty="0"/>
          </a:p>
          <a:p>
            <a:endParaRPr lang="en-AU" dirty="0"/>
          </a:p>
        </p:txBody>
      </p:sp>
      <p:pic>
        <p:nvPicPr>
          <p:cNvPr id="5" name="Picture 4">
            <a:extLst>
              <a:ext uri="{FF2B5EF4-FFF2-40B4-BE49-F238E27FC236}">
                <a16:creationId xmlns:a16="http://schemas.microsoft.com/office/drawing/2014/main" id="{EFC0F95D-26D4-3EB0-5FE1-CA5A2374EB53}"/>
              </a:ext>
            </a:extLst>
          </p:cNvPr>
          <p:cNvPicPr>
            <a:picLocks noChangeAspect="1"/>
          </p:cNvPicPr>
          <p:nvPr/>
        </p:nvPicPr>
        <p:blipFill>
          <a:blip r:embed="rId3"/>
          <a:stretch>
            <a:fillRect/>
          </a:stretch>
        </p:blipFill>
        <p:spPr>
          <a:xfrm>
            <a:off x="2911876" y="2452467"/>
            <a:ext cx="6614190" cy="4040408"/>
          </a:xfrm>
          <a:prstGeom prst="rect">
            <a:avLst/>
          </a:prstGeom>
        </p:spPr>
      </p:pic>
    </p:spTree>
    <p:extLst>
      <p:ext uri="{BB962C8B-B14F-4D97-AF65-F5344CB8AC3E}">
        <p14:creationId xmlns:p14="http://schemas.microsoft.com/office/powerpoint/2010/main" val="3894529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2D5-E110-BA1F-BF7F-A931434C62AE}"/>
              </a:ext>
            </a:extLst>
          </p:cNvPr>
          <p:cNvSpPr>
            <a:spLocks noGrp="1"/>
          </p:cNvSpPr>
          <p:nvPr>
            <p:ph type="title"/>
          </p:nvPr>
        </p:nvSpPr>
        <p:spPr>
          <a:xfrm>
            <a:off x="2237172" y="365125"/>
            <a:ext cx="9116627" cy="1325563"/>
          </a:xfrm>
        </p:spPr>
        <p:txBody>
          <a:bodyPr/>
          <a:lstStyle/>
          <a:p>
            <a:r>
              <a:rPr lang="en-AU" dirty="0"/>
              <a:t>Sennheiser Receiver</a:t>
            </a:r>
          </a:p>
        </p:txBody>
      </p:sp>
      <p:sp>
        <p:nvSpPr>
          <p:cNvPr id="11" name="Content Placeholder 10">
            <a:extLst>
              <a:ext uri="{FF2B5EF4-FFF2-40B4-BE49-F238E27FC236}">
                <a16:creationId xmlns:a16="http://schemas.microsoft.com/office/drawing/2014/main" id="{CAC49C61-EE58-5C75-E7BA-934CEFF3A6A8}"/>
              </a:ext>
            </a:extLst>
          </p:cNvPr>
          <p:cNvSpPr>
            <a:spLocks noGrp="1"/>
          </p:cNvSpPr>
          <p:nvPr>
            <p:ph idx="1"/>
          </p:nvPr>
        </p:nvSpPr>
        <p:spPr>
          <a:xfrm>
            <a:off x="838200" y="2024109"/>
            <a:ext cx="10515600" cy="4152853"/>
          </a:xfrm>
        </p:spPr>
        <p:txBody>
          <a:bodyPr/>
          <a:lstStyle/>
          <a:p>
            <a:pPr marL="0" indent="0">
              <a:buNone/>
            </a:pPr>
            <a:r>
              <a:rPr lang="en-AU" dirty="0"/>
              <a:t>4. </a:t>
            </a:r>
            <a:r>
              <a:rPr lang="en-US" dirty="0">
                <a:solidFill>
                  <a:srgbClr val="000000"/>
                </a:solidFill>
                <a:latin typeface="Calibri" panose="020F0502020204030204" pitchFamily="34" charset="0"/>
              </a:rPr>
              <a:t>Switch Receiver ON</a:t>
            </a:r>
            <a:endParaRPr lang="en-AU" dirty="0"/>
          </a:p>
          <a:p>
            <a:pPr marL="0" indent="0">
              <a:buNone/>
            </a:pPr>
            <a:endParaRPr lang="en-AU" dirty="0"/>
          </a:p>
          <a:p>
            <a:endParaRPr lang="en-AU" dirty="0"/>
          </a:p>
        </p:txBody>
      </p:sp>
      <p:pic>
        <p:nvPicPr>
          <p:cNvPr id="4" name="Picture 3">
            <a:extLst>
              <a:ext uri="{FF2B5EF4-FFF2-40B4-BE49-F238E27FC236}">
                <a16:creationId xmlns:a16="http://schemas.microsoft.com/office/drawing/2014/main" id="{8086E215-C733-8AEA-C5B7-CF111942BF03}"/>
              </a:ext>
            </a:extLst>
          </p:cNvPr>
          <p:cNvPicPr>
            <a:picLocks noChangeAspect="1"/>
          </p:cNvPicPr>
          <p:nvPr/>
        </p:nvPicPr>
        <p:blipFill>
          <a:blip r:embed="rId3"/>
          <a:stretch>
            <a:fillRect/>
          </a:stretch>
        </p:blipFill>
        <p:spPr>
          <a:xfrm>
            <a:off x="1877199" y="2602201"/>
            <a:ext cx="8437602" cy="3890674"/>
          </a:xfrm>
          <a:prstGeom prst="rect">
            <a:avLst/>
          </a:prstGeom>
        </p:spPr>
      </p:pic>
    </p:spTree>
    <p:extLst>
      <p:ext uri="{BB962C8B-B14F-4D97-AF65-F5344CB8AC3E}">
        <p14:creationId xmlns:p14="http://schemas.microsoft.com/office/powerpoint/2010/main" val="3925684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2D5-E110-BA1F-BF7F-A931434C62AE}"/>
              </a:ext>
            </a:extLst>
          </p:cNvPr>
          <p:cNvSpPr>
            <a:spLocks noGrp="1"/>
          </p:cNvSpPr>
          <p:nvPr>
            <p:ph type="title"/>
          </p:nvPr>
        </p:nvSpPr>
        <p:spPr>
          <a:xfrm>
            <a:off x="2237172" y="365125"/>
            <a:ext cx="9116627" cy="1325563"/>
          </a:xfrm>
        </p:spPr>
        <p:txBody>
          <a:bodyPr/>
          <a:lstStyle/>
          <a:p>
            <a:r>
              <a:rPr lang="en-AU" dirty="0"/>
              <a:t>Sennheiser Wireless Mic</a:t>
            </a:r>
          </a:p>
        </p:txBody>
      </p:sp>
      <p:sp>
        <p:nvSpPr>
          <p:cNvPr id="11" name="Content Placeholder 10">
            <a:extLst>
              <a:ext uri="{FF2B5EF4-FFF2-40B4-BE49-F238E27FC236}">
                <a16:creationId xmlns:a16="http://schemas.microsoft.com/office/drawing/2014/main" id="{CAC49C61-EE58-5C75-E7BA-934CEFF3A6A8}"/>
              </a:ext>
            </a:extLst>
          </p:cNvPr>
          <p:cNvSpPr>
            <a:spLocks noGrp="1"/>
          </p:cNvSpPr>
          <p:nvPr>
            <p:ph idx="1"/>
          </p:nvPr>
        </p:nvSpPr>
        <p:spPr>
          <a:xfrm>
            <a:off x="838200" y="2024109"/>
            <a:ext cx="10515600" cy="4152853"/>
          </a:xfrm>
        </p:spPr>
        <p:txBody>
          <a:bodyPr/>
          <a:lstStyle/>
          <a:p>
            <a:pPr marL="0" indent="0">
              <a:buNone/>
            </a:pPr>
            <a:r>
              <a:rPr lang="en-AU" dirty="0"/>
              <a:t>Ensure there are 2 x AA charged batteries in the Mic</a:t>
            </a:r>
          </a:p>
        </p:txBody>
      </p:sp>
      <p:pic>
        <p:nvPicPr>
          <p:cNvPr id="5" name="Picture 4">
            <a:extLst>
              <a:ext uri="{FF2B5EF4-FFF2-40B4-BE49-F238E27FC236}">
                <a16:creationId xmlns:a16="http://schemas.microsoft.com/office/drawing/2014/main" id="{0213B037-C0FA-6634-5B3C-62CF3CC134DC}"/>
              </a:ext>
            </a:extLst>
          </p:cNvPr>
          <p:cNvPicPr>
            <a:picLocks noChangeAspect="1"/>
          </p:cNvPicPr>
          <p:nvPr/>
        </p:nvPicPr>
        <p:blipFill>
          <a:blip r:embed="rId3"/>
          <a:stretch>
            <a:fillRect/>
          </a:stretch>
        </p:blipFill>
        <p:spPr>
          <a:xfrm>
            <a:off x="1978083" y="2618835"/>
            <a:ext cx="8266748" cy="4030038"/>
          </a:xfrm>
          <a:prstGeom prst="rect">
            <a:avLst/>
          </a:prstGeom>
        </p:spPr>
      </p:pic>
    </p:spTree>
    <p:extLst>
      <p:ext uri="{BB962C8B-B14F-4D97-AF65-F5344CB8AC3E}">
        <p14:creationId xmlns:p14="http://schemas.microsoft.com/office/powerpoint/2010/main" val="653245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2D5-E110-BA1F-BF7F-A931434C62AE}"/>
              </a:ext>
            </a:extLst>
          </p:cNvPr>
          <p:cNvSpPr>
            <a:spLocks noGrp="1"/>
          </p:cNvSpPr>
          <p:nvPr>
            <p:ph type="title"/>
          </p:nvPr>
        </p:nvSpPr>
        <p:spPr>
          <a:xfrm>
            <a:off x="2237172" y="365125"/>
            <a:ext cx="9116627" cy="1325563"/>
          </a:xfrm>
        </p:spPr>
        <p:txBody>
          <a:bodyPr/>
          <a:lstStyle/>
          <a:p>
            <a:r>
              <a:rPr lang="en-AU" dirty="0"/>
              <a:t>Sennheiser Wireless Mic</a:t>
            </a:r>
          </a:p>
        </p:txBody>
      </p:sp>
      <p:sp>
        <p:nvSpPr>
          <p:cNvPr id="11" name="Content Placeholder 10">
            <a:extLst>
              <a:ext uri="{FF2B5EF4-FFF2-40B4-BE49-F238E27FC236}">
                <a16:creationId xmlns:a16="http://schemas.microsoft.com/office/drawing/2014/main" id="{CAC49C61-EE58-5C75-E7BA-934CEFF3A6A8}"/>
              </a:ext>
            </a:extLst>
          </p:cNvPr>
          <p:cNvSpPr>
            <a:spLocks noGrp="1"/>
          </p:cNvSpPr>
          <p:nvPr>
            <p:ph idx="1"/>
          </p:nvPr>
        </p:nvSpPr>
        <p:spPr>
          <a:xfrm>
            <a:off x="838200" y="2024109"/>
            <a:ext cx="10515600" cy="4152853"/>
          </a:xfrm>
        </p:spPr>
        <p:txBody>
          <a:bodyPr/>
          <a:lstStyle/>
          <a:p>
            <a:pPr marL="0" indent="0">
              <a:buNone/>
            </a:pPr>
            <a:r>
              <a:rPr lang="en-US" dirty="0"/>
              <a:t>Turn on the wireless Microphone- short press the red button on the bottom of the mic.</a:t>
            </a:r>
          </a:p>
          <a:p>
            <a:pPr marL="0" indent="0">
              <a:buNone/>
            </a:pPr>
            <a:endParaRPr lang="en-AU" dirty="0"/>
          </a:p>
        </p:txBody>
      </p:sp>
      <p:pic>
        <p:nvPicPr>
          <p:cNvPr id="4" name="Picture 3">
            <a:extLst>
              <a:ext uri="{FF2B5EF4-FFF2-40B4-BE49-F238E27FC236}">
                <a16:creationId xmlns:a16="http://schemas.microsoft.com/office/drawing/2014/main" id="{30860505-94FE-75AA-F68D-1A9073A707E6}"/>
              </a:ext>
            </a:extLst>
          </p:cNvPr>
          <p:cNvPicPr>
            <a:picLocks noChangeAspect="1"/>
          </p:cNvPicPr>
          <p:nvPr/>
        </p:nvPicPr>
        <p:blipFill>
          <a:blip r:embed="rId3"/>
          <a:stretch>
            <a:fillRect/>
          </a:stretch>
        </p:blipFill>
        <p:spPr>
          <a:xfrm>
            <a:off x="1171852" y="2915421"/>
            <a:ext cx="4029203" cy="3793451"/>
          </a:xfrm>
          <a:prstGeom prst="rect">
            <a:avLst/>
          </a:prstGeom>
        </p:spPr>
      </p:pic>
      <p:sp>
        <p:nvSpPr>
          <p:cNvPr id="7" name="TextBox 6">
            <a:extLst>
              <a:ext uri="{FF2B5EF4-FFF2-40B4-BE49-F238E27FC236}">
                <a16:creationId xmlns:a16="http://schemas.microsoft.com/office/drawing/2014/main" id="{5AFBF5ED-FFA2-6905-D3C4-B9D2CDBF46CF}"/>
              </a:ext>
            </a:extLst>
          </p:cNvPr>
          <p:cNvSpPr txBox="1"/>
          <p:nvPr/>
        </p:nvSpPr>
        <p:spPr>
          <a:xfrm>
            <a:off x="5592932" y="4627480"/>
            <a:ext cx="6094520" cy="1077218"/>
          </a:xfrm>
          <a:prstGeom prst="rect">
            <a:avLst/>
          </a:prstGeom>
          <a:noFill/>
        </p:spPr>
        <p:txBody>
          <a:bodyPr wrap="square">
            <a:spAutoFit/>
          </a:bodyPr>
          <a:lstStyle/>
          <a:p>
            <a:r>
              <a:rPr lang="en-US" sz="3200" b="0" i="0" u="none" strike="noStrike" baseline="0" dirty="0">
                <a:solidFill>
                  <a:srgbClr val="000000"/>
                </a:solidFill>
                <a:latin typeface="Calibri" panose="020F0502020204030204" pitchFamily="34" charset="0"/>
              </a:rPr>
              <a:t>The LINK Led lights up and switches on. </a:t>
            </a:r>
            <a:endParaRPr lang="en-AU" sz="3200" dirty="0"/>
          </a:p>
        </p:txBody>
      </p:sp>
    </p:spTree>
    <p:extLst>
      <p:ext uri="{BB962C8B-B14F-4D97-AF65-F5344CB8AC3E}">
        <p14:creationId xmlns:p14="http://schemas.microsoft.com/office/powerpoint/2010/main" val="2157796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2D5-E110-BA1F-BF7F-A931434C62AE}"/>
              </a:ext>
            </a:extLst>
          </p:cNvPr>
          <p:cNvSpPr>
            <a:spLocks noGrp="1"/>
          </p:cNvSpPr>
          <p:nvPr>
            <p:ph type="title"/>
          </p:nvPr>
        </p:nvSpPr>
        <p:spPr>
          <a:xfrm>
            <a:off x="1926454" y="365125"/>
            <a:ext cx="9792070" cy="1325563"/>
          </a:xfrm>
        </p:spPr>
        <p:txBody>
          <a:bodyPr/>
          <a:lstStyle/>
          <a:p>
            <a:r>
              <a:rPr lang="en-AU" dirty="0"/>
              <a:t>Connecting the Receiver and Wireless Mic</a:t>
            </a:r>
          </a:p>
        </p:txBody>
      </p:sp>
      <p:sp>
        <p:nvSpPr>
          <p:cNvPr id="11" name="Content Placeholder 10">
            <a:extLst>
              <a:ext uri="{FF2B5EF4-FFF2-40B4-BE49-F238E27FC236}">
                <a16:creationId xmlns:a16="http://schemas.microsoft.com/office/drawing/2014/main" id="{CAC49C61-EE58-5C75-E7BA-934CEFF3A6A8}"/>
              </a:ext>
            </a:extLst>
          </p:cNvPr>
          <p:cNvSpPr>
            <a:spLocks noGrp="1"/>
          </p:cNvSpPr>
          <p:nvPr>
            <p:ph idx="1"/>
          </p:nvPr>
        </p:nvSpPr>
        <p:spPr>
          <a:xfrm>
            <a:off x="838200" y="2201661"/>
            <a:ext cx="10515600" cy="3975301"/>
          </a:xfrm>
        </p:spPr>
        <p:txBody>
          <a:bodyPr>
            <a:normAutofit/>
          </a:bodyPr>
          <a:lstStyle/>
          <a:p>
            <a:pPr marL="0" indent="0">
              <a:buNone/>
            </a:pPr>
            <a:r>
              <a:rPr lang="en-US" dirty="0"/>
              <a:t>For connection →must be </a:t>
            </a:r>
            <a:r>
              <a:rPr lang="en-US" b="1" dirty="0"/>
              <a:t>synchronized</a:t>
            </a:r>
            <a:r>
              <a:rPr lang="en-US" dirty="0"/>
              <a:t> with each other (=same frequency).</a:t>
            </a:r>
          </a:p>
          <a:p>
            <a:r>
              <a:rPr lang="en-US" b="1" dirty="0"/>
              <a:t>Step 1: Set a free frequency.</a:t>
            </a:r>
          </a:p>
          <a:p>
            <a:r>
              <a:rPr lang="en-US" dirty="0"/>
              <a:t>We recommend using the </a:t>
            </a:r>
            <a:r>
              <a:rPr lang="en-US" b="1" dirty="0"/>
              <a:t>AUTO SCAN </a:t>
            </a:r>
            <a:r>
              <a:rPr lang="en-US" dirty="0"/>
              <a:t>function</a:t>
            </a:r>
            <a:endParaRPr lang="en-AU" dirty="0"/>
          </a:p>
        </p:txBody>
      </p:sp>
    </p:spTree>
    <p:extLst>
      <p:ext uri="{BB962C8B-B14F-4D97-AF65-F5344CB8AC3E}">
        <p14:creationId xmlns:p14="http://schemas.microsoft.com/office/powerpoint/2010/main" val="2575208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308CE-752A-14BF-5A88-6C4E45BDC550}"/>
              </a:ext>
            </a:extLst>
          </p:cNvPr>
          <p:cNvSpPr>
            <a:spLocks noGrp="1"/>
          </p:cNvSpPr>
          <p:nvPr>
            <p:ph type="title"/>
          </p:nvPr>
        </p:nvSpPr>
        <p:spPr>
          <a:xfrm>
            <a:off x="2190750" y="365125"/>
            <a:ext cx="9163050" cy="1325563"/>
          </a:xfrm>
        </p:spPr>
        <p:txBody>
          <a:bodyPr/>
          <a:lstStyle/>
          <a:p>
            <a:r>
              <a:rPr lang="en-AU" dirty="0"/>
              <a:t>AUTOSCAN</a:t>
            </a:r>
          </a:p>
        </p:txBody>
      </p:sp>
      <p:pic>
        <p:nvPicPr>
          <p:cNvPr id="6" name="Content Placeholder 5">
            <a:extLst>
              <a:ext uri="{FF2B5EF4-FFF2-40B4-BE49-F238E27FC236}">
                <a16:creationId xmlns:a16="http://schemas.microsoft.com/office/drawing/2014/main" id="{9C728DEC-5F7C-09E5-1F96-2CB2F887E4A8}"/>
              </a:ext>
            </a:extLst>
          </p:cNvPr>
          <p:cNvPicPr>
            <a:picLocks noGrp="1" noChangeAspect="1"/>
          </p:cNvPicPr>
          <p:nvPr>
            <p:ph sz="half" idx="1"/>
          </p:nvPr>
        </p:nvPicPr>
        <p:blipFill>
          <a:blip r:embed="rId3"/>
          <a:stretch>
            <a:fillRect/>
          </a:stretch>
        </p:blipFill>
        <p:spPr>
          <a:xfrm>
            <a:off x="1672168" y="2164242"/>
            <a:ext cx="5924021" cy="1653217"/>
          </a:xfrm>
        </p:spPr>
      </p:pic>
      <p:sp>
        <p:nvSpPr>
          <p:cNvPr id="4" name="Content Placeholder 3">
            <a:extLst>
              <a:ext uri="{FF2B5EF4-FFF2-40B4-BE49-F238E27FC236}">
                <a16:creationId xmlns:a16="http://schemas.microsoft.com/office/drawing/2014/main" id="{60C7A3DA-328E-2D82-2781-217DF48B15BB}"/>
              </a:ext>
            </a:extLst>
          </p:cNvPr>
          <p:cNvSpPr>
            <a:spLocks noGrp="1"/>
          </p:cNvSpPr>
          <p:nvPr>
            <p:ph sz="half" idx="2"/>
          </p:nvPr>
        </p:nvSpPr>
        <p:spPr>
          <a:xfrm>
            <a:off x="6172200" y="4291013"/>
            <a:ext cx="5181600" cy="1885950"/>
          </a:xfrm>
        </p:spPr>
        <p:txBody>
          <a:bodyPr/>
          <a:lstStyle/>
          <a:p>
            <a:r>
              <a:rPr lang="en-AU" dirty="0"/>
              <a:t>Menu – select AUTOSCAN</a:t>
            </a:r>
          </a:p>
          <a:p>
            <a:r>
              <a:rPr lang="en-AU" dirty="0"/>
              <a:t>Finds free frequencies</a:t>
            </a:r>
          </a:p>
          <a:p>
            <a:r>
              <a:rPr lang="en-AU" dirty="0"/>
              <a:t>Next free frequency displayed- </a:t>
            </a:r>
            <a:r>
              <a:rPr lang="en-AU" b="1" dirty="0"/>
              <a:t>SET</a:t>
            </a:r>
          </a:p>
        </p:txBody>
      </p:sp>
    </p:spTree>
    <p:extLst>
      <p:ext uri="{BB962C8B-B14F-4D97-AF65-F5344CB8AC3E}">
        <p14:creationId xmlns:p14="http://schemas.microsoft.com/office/powerpoint/2010/main" val="213788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2D5-E110-BA1F-BF7F-A931434C62AE}"/>
              </a:ext>
            </a:extLst>
          </p:cNvPr>
          <p:cNvSpPr>
            <a:spLocks noGrp="1"/>
          </p:cNvSpPr>
          <p:nvPr>
            <p:ph type="title"/>
          </p:nvPr>
        </p:nvSpPr>
        <p:spPr>
          <a:xfrm>
            <a:off x="1926454" y="365125"/>
            <a:ext cx="9792070" cy="1325563"/>
          </a:xfrm>
        </p:spPr>
        <p:txBody>
          <a:bodyPr/>
          <a:lstStyle/>
          <a:p>
            <a:r>
              <a:rPr lang="en-AU" dirty="0"/>
              <a:t>Connecting the Receiver and Wireless Mic</a:t>
            </a:r>
          </a:p>
        </p:txBody>
      </p:sp>
      <p:sp>
        <p:nvSpPr>
          <p:cNvPr id="11" name="Content Placeholder 10">
            <a:extLst>
              <a:ext uri="{FF2B5EF4-FFF2-40B4-BE49-F238E27FC236}">
                <a16:creationId xmlns:a16="http://schemas.microsoft.com/office/drawing/2014/main" id="{CAC49C61-EE58-5C75-E7BA-934CEFF3A6A8}"/>
              </a:ext>
            </a:extLst>
          </p:cNvPr>
          <p:cNvSpPr>
            <a:spLocks noGrp="1"/>
          </p:cNvSpPr>
          <p:nvPr>
            <p:ph idx="1"/>
          </p:nvPr>
        </p:nvSpPr>
        <p:spPr/>
        <p:txBody>
          <a:bodyPr>
            <a:normAutofit/>
          </a:bodyPr>
          <a:lstStyle/>
          <a:p>
            <a:r>
              <a:rPr lang="en-US" b="1" dirty="0"/>
              <a:t>Step 2: Pairing a receiver with a transmitter (wireless mic)</a:t>
            </a:r>
          </a:p>
          <a:p>
            <a:r>
              <a:rPr lang="en-US" dirty="0"/>
              <a:t>Short-press (less than 2 seconds) the </a:t>
            </a:r>
            <a:r>
              <a:rPr lang="en-US" b="1" dirty="0"/>
              <a:t>SYNC</a:t>
            </a:r>
            <a:r>
              <a:rPr lang="en-US" dirty="0"/>
              <a:t> button on the receiver.</a:t>
            </a:r>
          </a:p>
          <a:p>
            <a:r>
              <a:rPr lang="en-US" dirty="0"/>
              <a:t>The blue </a:t>
            </a:r>
            <a:r>
              <a:rPr lang="en-US" b="1" dirty="0"/>
              <a:t>DATA</a:t>
            </a:r>
            <a:r>
              <a:rPr lang="en-US" dirty="0"/>
              <a:t> LED flashes</a:t>
            </a:r>
            <a:endParaRPr lang="en-AU" dirty="0"/>
          </a:p>
          <a:p>
            <a:endParaRPr lang="en-AU" dirty="0"/>
          </a:p>
        </p:txBody>
      </p:sp>
      <p:pic>
        <p:nvPicPr>
          <p:cNvPr id="4" name="Picture 3">
            <a:extLst>
              <a:ext uri="{FF2B5EF4-FFF2-40B4-BE49-F238E27FC236}">
                <a16:creationId xmlns:a16="http://schemas.microsoft.com/office/drawing/2014/main" id="{6C2DED00-B944-DFCE-55E3-15D6A043CF5B}"/>
              </a:ext>
            </a:extLst>
          </p:cNvPr>
          <p:cNvPicPr>
            <a:picLocks noChangeAspect="1"/>
          </p:cNvPicPr>
          <p:nvPr/>
        </p:nvPicPr>
        <p:blipFill>
          <a:blip r:embed="rId3"/>
          <a:stretch>
            <a:fillRect/>
          </a:stretch>
        </p:blipFill>
        <p:spPr>
          <a:xfrm>
            <a:off x="3639844" y="3740619"/>
            <a:ext cx="7075914" cy="2281373"/>
          </a:xfrm>
          <a:prstGeom prst="rect">
            <a:avLst/>
          </a:prstGeom>
        </p:spPr>
      </p:pic>
    </p:spTree>
    <p:extLst>
      <p:ext uri="{BB962C8B-B14F-4D97-AF65-F5344CB8AC3E}">
        <p14:creationId xmlns:p14="http://schemas.microsoft.com/office/powerpoint/2010/main" val="2264026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2D5-E110-BA1F-BF7F-A931434C62AE}"/>
              </a:ext>
            </a:extLst>
          </p:cNvPr>
          <p:cNvSpPr>
            <a:spLocks noGrp="1"/>
          </p:cNvSpPr>
          <p:nvPr>
            <p:ph type="title"/>
          </p:nvPr>
        </p:nvSpPr>
        <p:spPr>
          <a:xfrm>
            <a:off x="1926454" y="365125"/>
            <a:ext cx="9792070" cy="1325563"/>
          </a:xfrm>
        </p:spPr>
        <p:txBody>
          <a:bodyPr/>
          <a:lstStyle/>
          <a:p>
            <a:r>
              <a:rPr lang="en-AU" dirty="0"/>
              <a:t>Connecting the Receiver and Wireless Mic</a:t>
            </a:r>
          </a:p>
        </p:txBody>
      </p:sp>
      <p:sp>
        <p:nvSpPr>
          <p:cNvPr id="11" name="Content Placeholder 10">
            <a:extLst>
              <a:ext uri="{FF2B5EF4-FFF2-40B4-BE49-F238E27FC236}">
                <a16:creationId xmlns:a16="http://schemas.microsoft.com/office/drawing/2014/main" id="{CAC49C61-EE58-5C75-E7BA-934CEFF3A6A8}"/>
              </a:ext>
            </a:extLst>
          </p:cNvPr>
          <p:cNvSpPr>
            <a:spLocks noGrp="1"/>
          </p:cNvSpPr>
          <p:nvPr>
            <p:ph idx="1"/>
          </p:nvPr>
        </p:nvSpPr>
        <p:spPr/>
        <p:txBody>
          <a:bodyPr>
            <a:normAutofit/>
          </a:bodyPr>
          <a:lstStyle/>
          <a:p>
            <a:pPr marL="0" indent="0">
              <a:buNone/>
            </a:pPr>
            <a:r>
              <a:rPr lang="en-US" sz="2800" b="0" i="0" u="none" strike="noStrike" baseline="0" dirty="0">
                <a:solidFill>
                  <a:srgbClr val="000000"/>
                </a:solidFill>
                <a:latin typeface="Wingdings" panose="05000000000000000000" pitchFamily="2" charset="2"/>
              </a:rPr>
              <a:t> </a:t>
            </a:r>
            <a:r>
              <a:rPr lang="en-US" sz="2800" b="0" i="0" u="none" strike="noStrike" baseline="0" dirty="0">
                <a:solidFill>
                  <a:srgbClr val="000000"/>
                </a:solidFill>
                <a:latin typeface="Calibri" panose="020F0502020204030204" pitchFamily="34" charset="0"/>
              </a:rPr>
              <a:t>Short-press (less than 2 seconds) the </a:t>
            </a:r>
            <a:r>
              <a:rPr lang="en-US" sz="2800" b="1" i="0" u="none" strike="noStrike" baseline="0" dirty="0">
                <a:solidFill>
                  <a:srgbClr val="000000"/>
                </a:solidFill>
                <a:latin typeface="Calibri" panose="020F0502020204030204" pitchFamily="34" charset="0"/>
              </a:rPr>
              <a:t>SYNC </a:t>
            </a:r>
            <a:r>
              <a:rPr lang="en-US" sz="2800" b="0" i="0" u="none" strike="noStrike" baseline="0" dirty="0">
                <a:solidFill>
                  <a:srgbClr val="000000"/>
                </a:solidFill>
                <a:latin typeface="Calibri" panose="020F0502020204030204" pitchFamily="34" charset="0"/>
              </a:rPr>
              <a:t>button on the transmitter (wireless mic) </a:t>
            </a:r>
          </a:p>
          <a:p>
            <a:r>
              <a:rPr lang="en-US" sz="2800" b="0" i="0" u="none" strike="noStrike" baseline="0" dirty="0">
                <a:solidFill>
                  <a:srgbClr val="000000"/>
                </a:solidFill>
                <a:latin typeface="Calibri" panose="020F0502020204030204" pitchFamily="34" charset="0"/>
              </a:rPr>
              <a:t>The blue </a:t>
            </a:r>
            <a:r>
              <a:rPr lang="en-US" sz="2800" b="1" i="0" u="none" strike="noStrike" baseline="0" dirty="0">
                <a:solidFill>
                  <a:srgbClr val="000000"/>
                </a:solidFill>
                <a:latin typeface="Calibri" panose="020F0502020204030204" pitchFamily="34" charset="0"/>
              </a:rPr>
              <a:t>DATA </a:t>
            </a:r>
            <a:r>
              <a:rPr lang="en-US" sz="2800" b="0" i="0" u="none" strike="noStrike" baseline="0" dirty="0">
                <a:solidFill>
                  <a:srgbClr val="000000"/>
                </a:solidFill>
                <a:latin typeface="Calibri" panose="020F0502020204030204" pitchFamily="34" charset="0"/>
              </a:rPr>
              <a:t>LED flashes.</a:t>
            </a:r>
            <a:endParaRPr lang="en-AU" dirty="0"/>
          </a:p>
          <a:p>
            <a:endParaRPr lang="en-AU" dirty="0"/>
          </a:p>
        </p:txBody>
      </p:sp>
      <p:pic>
        <p:nvPicPr>
          <p:cNvPr id="5" name="Picture 4">
            <a:extLst>
              <a:ext uri="{FF2B5EF4-FFF2-40B4-BE49-F238E27FC236}">
                <a16:creationId xmlns:a16="http://schemas.microsoft.com/office/drawing/2014/main" id="{6843BE70-8DCB-BD99-21C2-3F93D8E7C7B4}"/>
              </a:ext>
            </a:extLst>
          </p:cNvPr>
          <p:cNvPicPr>
            <a:picLocks noChangeAspect="1"/>
          </p:cNvPicPr>
          <p:nvPr/>
        </p:nvPicPr>
        <p:blipFill>
          <a:blip r:embed="rId3"/>
          <a:stretch>
            <a:fillRect/>
          </a:stretch>
        </p:blipFill>
        <p:spPr>
          <a:xfrm>
            <a:off x="1624809" y="3189965"/>
            <a:ext cx="8566968" cy="2527254"/>
          </a:xfrm>
          <a:prstGeom prst="rect">
            <a:avLst/>
          </a:prstGeom>
        </p:spPr>
      </p:pic>
      <p:sp>
        <p:nvSpPr>
          <p:cNvPr id="7" name="TextBox 6">
            <a:extLst>
              <a:ext uri="{FF2B5EF4-FFF2-40B4-BE49-F238E27FC236}">
                <a16:creationId xmlns:a16="http://schemas.microsoft.com/office/drawing/2014/main" id="{BA70E381-38D7-B4C6-22E3-A3DAAF2182AA}"/>
              </a:ext>
            </a:extLst>
          </p:cNvPr>
          <p:cNvSpPr txBox="1"/>
          <p:nvPr/>
        </p:nvSpPr>
        <p:spPr>
          <a:xfrm>
            <a:off x="462785" y="5717219"/>
            <a:ext cx="11122573" cy="1077218"/>
          </a:xfrm>
          <a:prstGeom prst="rect">
            <a:avLst/>
          </a:prstGeom>
          <a:noFill/>
        </p:spPr>
        <p:txBody>
          <a:bodyPr wrap="square">
            <a:spAutoFit/>
          </a:bodyPr>
          <a:lstStyle/>
          <a:p>
            <a:r>
              <a:rPr lang="en-US" sz="3200" b="0" i="0" u="none" strike="noStrike" baseline="0" dirty="0">
                <a:solidFill>
                  <a:srgbClr val="000000"/>
                </a:solidFill>
                <a:latin typeface="Calibri" panose="020F0502020204030204" pitchFamily="34" charset="0"/>
              </a:rPr>
              <a:t>Once the link is established, the LINK LED on both units will light up </a:t>
            </a:r>
            <a:r>
              <a:rPr lang="en-US" sz="3200" b="1" i="0" u="none" strike="noStrike" baseline="0" dirty="0">
                <a:solidFill>
                  <a:srgbClr val="0B9B74"/>
                </a:solidFill>
                <a:latin typeface="Calibri" panose="020F0502020204030204" pitchFamily="34" charset="0"/>
              </a:rPr>
              <a:t>green</a:t>
            </a:r>
            <a:r>
              <a:rPr lang="en-US" sz="3200" b="0" i="0" u="none" strike="noStrike" baseline="0" dirty="0">
                <a:solidFill>
                  <a:srgbClr val="000000"/>
                </a:solidFill>
                <a:latin typeface="Calibri" panose="020F0502020204030204" pitchFamily="34" charset="0"/>
              </a:rPr>
              <a:t>. </a:t>
            </a:r>
            <a:endParaRPr lang="en-AU" sz="3200" dirty="0"/>
          </a:p>
        </p:txBody>
      </p:sp>
    </p:spTree>
    <p:extLst>
      <p:ext uri="{BB962C8B-B14F-4D97-AF65-F5344CB8AC3E}">
        <p14:creationId xmlns:p14="http://schemas.microsoft.com/office/powerpoint/2010/main" val="35260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EC0B14-C482-A9AC-4742-18EBAE5CD7F2}"/>
              </a:ext>
            </a:extLst>
          </p:cNvPr>
          <p:cNvSpPr>
            <a:spLocks noGrp="1"/>
          </p:cNvSpPr>
          <p:nvPr>
            <p:ph type="title"/>
          </p:nvPr>
        </p:nvSpPr>
        <p:spPr>
          <a:xfrm>
            <a:off x="2039112" y="365125"/>
            <a:ext cx="9314688" cy="1325563"/>
          </a:xfrm>
        </p:spPr>
        <p:txBody>
          <a:bodyPr/>
          <a:lstStyle/>
          <a:p>
            <a:r>
              <a:rPr lang="en-AU" dirty="0"/>
              <a:t>Case 1: Codec</a:t>
            </a:r>
          </a:p>
        </p:txBody>
      </p:sp>
      <p:pic>
        <p:nvPicPr>
          <p:cNvPr id="7" name="Content Placeholder 6" descr="A close-up of a case&#10;&#10;Description automatically generated">
            <a:extLst>
              <a:ext uri="{FF2B5EF4-FFF2-40B4-BE49-F238E27FC236}">
                <a16:creationId xmlns:a16="http://schemas.microsoft.com/office/drawing/2014/main" id="{DB3CAD6A-7656-466A-9854-33C1E865AE4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3925" b="5174"/>
          <a:stretch/>
        </p:blipFill>
        <p:spPr>
          <a:xfrm>
            <a:off x="549241" y="1962497"/>
            <a:ext cx="4983873" cy="4530378"/>
          </a:xfrm>
        </p:spPr>
      </p:pic>
      <p:sp>
        <p:nvSpPr>
          <p:cNvPr id="3" name="Content Placeholder 2">
            <a:extLst>
              <a:ext uri="{FF2B5EF4-FFF2-40B4-BE49-F238E27FC236}">
                <a16:creationId xmlns:a16="http://schemas.microsoft.com/office/drawing/2014/main" id="{A3A33F9D-0CFB-A222-952F-AA3D5E2C7AB3}"/>
              </a:ext>
            </a:extLst>
          </p:cNvPr>
          <p:cNvSpPr>
            <a:spLocks noGrp="1"/>
          </p:cNvSpPr>
          <p:nvPr>
            <p:ph sz="half" idx="2"/>
          </p:nvPr>
        </p:nvSpPr>
        <p:spPr/>
        <p:txBody>
          <a:bodyPr/>
          <a:lstStyle/>
          <a:p>
            <a:r>
              <a:rPr lang="en-AU" dirty="0"/>
              <a:t>Contains:</a:t>
            </a:r>
          </a:p>
          <a:p>
            <a:pPr lvl="1"/>
            <a:r>
              <a:rPr lang="en-AU" dirty="0"/>
              <a:t>Portable Codec Mixer – AEQ Phoenix </a:t>
            </a:r>
            <a:r>
              <a:rPr lang="en-AU" b="1" dirty="0"/>
              <a:t>Alio</a:t>
            </a:r>
          </a:p>
          <a:p>
            <a:pPr lvl="1"/>
            <a:r>
              <a:rPr lang="en-AU" dirty="0"/>
              <a:t>Dual SIM Modem – Rut950</a:t>
            </a:r>
          </a:p>
          <a:p>
            <a:pPr lvl="1"/>
            <a:r>
              <a:rPr lang="en-AU" dirty="0"/>
              <a:t>3 x MIC inputs</a:t>
            </a:r>
          </a:p>
          <a:p>
            <a:pPr lvl="1"/>
            <a:r>
              <a:rPr lang="en-AU" dirty="0"/>
              <a:t>1 x MIC input or Line in</a:t>
            </a:r>
          </a:p>
          <a:p>
            <a:pPr lvl="1"/>
            <a:r>
              <a:rPr lang="en-AU" dirty="0"/>
              <a:t>4 x Headphone inputs</a:t>
            </a:r>
          </a:p>
          <a:p>
            <a:pPr lvl="1"/>
            <a:r>
              <a:rPr lang="en-AU" dirty="0"/>
              <a:t>2 x Stereo inputs</a:t>
            </a:r>
          </a:p>
          <a:p>
            <a:pPr lvl="1"/>
            <a:r>
              <a:rPr lang="en-AU" dirty="0"/>
              <a:t>WAN Port</a:t>
            </a:r>
          </a:p>
        </p:txBody>
      </p:sp>
    </p:spTree>
    <p:extLst>
      <p:ext uri="{BB962C8B-B14F-4D97-AF65-F5344CB8AC3E}">
        <p14:creationId xmlns:p14="http://schemas.microsoft.com/office/powerpoint/2010/main" val="2284357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2D5-E110-BA1F-BF7F-A931434C62AE}"/>
              </a:ext>
            </a:extLst>
          </p:cNvPr>
          <p:cNvSpPr>
            <a:spLocks noGrp="1"/>
          </p:cNvSpPr>
          <p:nvPr>
            <p:ph type="title"/>
          </p:nvPr>
        </p:nvSpPr>
        <p:spPr>
          <a:xfrm>
            <a:off x="2195538" y="365125"/>
            <a:ext cx="9158262" cy="1325563"/>
          </a:xfrm>
        </p:spPr>
        <p:txBody>
          <a:bodyPr/>
          <a:lstStyle/>
          <a:p>
            <a:r>
              <a:rPr lang="en-AU" dirty="0"/>
              <a:t>Ready to Broadcast</a:t>
            </a:r>
          </a:p>
        </p:txBody>
      </p:sp>
      <p:pic>
        <p:nvPicPr>
          <p:cNvPr id="5" name="Content Placeholder 4" descr="A machine with buttons and switches&#10;&#10;Description automatically generated">
            <a:extLst>
              <a:ext uri="{FF2B5EF4-FFF2-40B4-BE49-F238E27FC236}">
                <a16:creationId xmlns:a16="http://schemas.microsoft.com/office/drawing/2014/main" id="{5B1AA510-DF14-C413-F77C-A21008058C17}"/>
              </a:ext>
            </a:extLst>
          </p:cNvPr>
          <p:cNvPicPr>
            <a:picLocks noGrp="1" noChangeAspect="1"/>
          </p:cNvPicPr>
          <p:nvPr>
            <p:ph sz="half" idx="1"/>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p:blipFill>
        <p:spPr>
          <a:xfrm>
            <a:off x="625899" y="2032172"/>
            <a:ext cx="3144167" cy="3988316"/>
          </a:xfrm>
        </p:spPr>
      </p:pic>
      <p:sp>
        <p:nvSpPr>
          <p:cNvPr id="6" name="Content Placeholder 5">
            <a:extLst>
              <a:ext uri="{FF2B5EF4-FFF2-40B4-BE49-F238E27FC236}">
                <a16:creationId xmlns:a16="http://schemas.microsoft.com/office/drawing/2014/main" id="{EC2402A1-3222-FA27-C304-62A1B04352FF}"/>
              </a:ext>
            </a:extLst>
          </p:cNvPr>
          <p:cNvSpPr>
            <a:spLocks noGrp="1"/>
          </p:cNvSpPr>
          <p:nvPr>
            <p:ph sz="half" idx="2"/>
          </p:nvPr>
        </p:nvSpPr>
        <p:spPr>
          <a:xfrm>
            <a:off x="5144111" y="2188647"/>
            <a:ext cx="6209689" cy="3988316"/>
          </a:xfrm>
        </p:spPr>
        <p:txBody>
          <a:bodyPr/>
          <a:lstStyle/>
          <a:p>
            <a:r>
              <a:rPr lang="en-AU" dirty="0"/>
              <a:t>Ensure Mobile Antennas are pointing </a:t>
            </a:r>
            <a:r>
              <a:rPr lang="en-AU" b="1" dirty="0"/>
              <a:t>upwards</a:t>
            </a:r>
          </a:p>
          <a:p>
            <a:r>
              <a:rPr lang="en-AU" dirty="0"/>
              <a:t>Alio says </a:t>
            </a:r>
            <a:r>
              <a:rPr lang="en-AU" b="1" dirty="0"/>
              <a:t>CONNECTED</a:t>
            </a:r>
          </a:p>
          <a:p>
            <a:r>
              <a:rPr lang="en-AU" dirty="0"/>
              <a:t>VU Meters of </a:t>
            </a:r>
            <a:r>
              <a:rPr lang="en-AU" b="1" dirty="0"/>
              <a:t>RX</a:t>
            </a:r>
            <a:r>
              <a:rPr lang="en-AU" dirty="0"/>
              <a:t> showing signal from station connection</a:t>
            </a:r>
          </a:p>
          <a:p>
            <a:r>
              <a:rPr lang="en-AU" dirty="0"/>
              <a:t>Mic and Headphones routed to ON-Program – </a:t>
            </a:r>
            <a:r>
              <a:rPr lang="en-AU" b="1" dirty="0"/>
              <a:t>Red</a:t>
            </a:r>
            <a:r>
              <a:rPr lang="en-AU" dirty="0"/>
              <a:t> lights</a:t>
            </a:r>
          </a:p>
          <a:p>
            <a:r>
              <a:rPr lang="en-AU" dirty="0"/>
              <a:t>At Station OB Fader is </a:t>
            </a:r>
            <a:r>
              <a:rPr lang="en-AU" b="1" dirty="0"/>
              <a:t>ON</a:t>
            </a:r>
            <a:r>
              <a:rPr lang="en-AU" dirty="0"/>
              <a:t> and </a:t>
            </a:r>
            <a:r>
              <a:rPr lang="en-AU" b="1" dirty="0"/>
              <a:t>OPEN</a:t>
            </a:r>
          </a:p>
        </p:txBody>
      </p:sp>
    </p:spTree>
    <p:extLst>
      <p:ext uri="{BB962C8B-B14F-4D97-AF65-F5344CB8AC3E}">
        <p14:creationId xmlns:p14="http://schemas.microsoft.com/office/powerpoint/2010/main" val="4098100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3A98-E3A7-8F04-A841-0FA21E230A3D}"/>
              </a:ext>
            </a:extLst>
          </p:cNvPr>
          <p:cNvSpPr>
            <a:spLocks noGrp="1"/>
          </p:cNvSpPr>
          <p:nvPr>
            <p:ph type="title"/>
          </p:nvPr>
        </p:nvSpPr>
        <p:spPr>
          <a:xfrm>
            <a:off x="2146640" y="365125"/>
            <a:ext cx="9207160" cy="1325563"/>
          </a:xfrm>
        </p:spPr>
        <p:txBody>
          <a:bodyPr/>
          <a:lstStyle/>
          <a:p>
            <a:r>
              <a:rPr lang="en-AU" dirty="0"/>
              <a:t>After broadcast</a:t>
            </a:r>
          </a:p>
        </p:txBody>
      </p:sp>
      <p:pic>
        <p:nvPicPr>
          <p:cNvPr id="6" name="Content Placeholder 5" descr="A black rectangular object with a black cover on a white table&#10;&#10;Description automatically generated">
            <a:extLst>
              <a:ext uri="{FF2B5EF4-FFF2-40B4-BE49-F238E27FC236}">
                <a16:creationId xmlns:a16="http://schemas.microsoft.com/office/drawing/2014/main" id="{AD8C35A5-03E4-44BB-60D8-8EAF96CAA83E}"/>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43562"/>
          <a:stretch/>
        </p:blipFill>
        <p:spPr>
          <a:xfrm>
            <a:off x="488779" y="2166200"/>
            <a:ext cx="5329898" cy="4010763"/>
          </a:xfrm>
        </p:spPr>
      </p:pic>
      <p:sp>
        <p:nvSpPr>
          <p:cNvPr id="4" name="Content Placeholder 3">
            <a:extLst>
              <a:ext uri="{FF2B5EF4-FFF2-40B4-BE49-F238E27FC236}">
                <a16:creationId xmlns:a16="http://schemas.microsoft.com/office/drawing/2014/main" id="{B4B2C790-9A5C-2E41-FB44-5E67428AE7D2}"/>
              </a:ext>
            </a:extLst>
          </p:cNvPr>
          <p:cNvSpPr>
            <a:spLocks noGrp="1"/>
          </p:cNvSpPr>
          <p:nvPr>
            <p:ph sz="half" idx="2"/>
          </p:nvPr>
        </p:nvSpPr>
        <p:spPr/>
        <p:txBody>
          <a:bodyPr>
            <a:normAutofit fontScale="92500" lnSpcReduction="10000"/>
          </a:bodyPr>
          <a:lstStyle/>
          <a:p>
            <a:r>
              <a:rPr lang="en-AU" dirty="0"/>
              <a:t>Turn kit </a:t>
            </a:r>
            <a:r>
              <a:rPr lang="en-AU" b="1" dirty="0"/>
              <a:t>OFF</a:t>
            </a:r>
            <a:r>
              <a:rPr lang="en-AU" dirty="0"/>
              <a:t> – Main Rocker power switch</a:t>
            </a:r>
          </a:p>
          <a:p>
            <a:r>
              <a:rPr lang="en-AU" b="1" dirty="0"/>
              <a:t>Collapse </a:t>
            </a:r>
            <a:r>
              <a:rPr lang="en-AU" dirty="0"/>
              <a:t>Mobile Antennas</a:t>
            </a:r>
          </a:p>
          <a:p>
            <a:r>
              <a:rPr lang="en-AU" b="1" dirty="0"/>
              <a:t>Disconnect</a:t>
            </a:r>
            <a:r>
              <a:rPr lang="en-AU" dirty="0"/>
              <a:t> Mics and Headphones, → </a:t>
            </a:r>
          </a:p>
          <a:p>
            <a:pPr lvl="1"/>
            <a:r>
              <a:rPr lang="en-AU" dirty="0"/>
              <a:t>Headphones –</a:t>
            </a:r>
            <a:r>
              <a:rPr lang="en-AU" b="1" dirty="0"/>
              <a:t>press</a:t>
            </a:r>
            <a:r>
              <a:rPr lang="en-AU" dirty="0"/>
              <a:t> and hold </a:t>
            </a:r>
            <a:r>
              <a:rPr lang="en-AU" b="1" dirty="0"/>
              <a:t>red button </a:t>
            </a:r>
            <a:r>
              <a:rPr lang="en-AU" dirty="0"/>
              <a:t>to release and pull TRS connector</a:t>
            </a:r>
          </a:p>
          <a:p>
            <a:pPr lvl="1"/>
            <a:r>
              <a:rPr lang="en-AU" dirty="0"/>
              <a:t>Mics – press the silver release button and pull XLR connector</a:t>
            </a:r>
          </a:p>
          <a:p>
            <a:r>
              <a:rPr lang="en-AU" b="1" dirty="0"/>
              <a:t>Pack away</a:t>
            </a:r>
            <a:r>
              <a:rPr lang="en-AU" dirty="0"/>
              <a:t> all equipment – See inventory list</a:t>
            </a:r>
          </a:p>
          <a:p>
            <a:endParaRPr lang="en-AU" dirty="0"/>
          </a:p>
        </p:txBody>
      </p:sp>
    </p:spTree>
    <p:extLst>
      <p:ext uri="{BB962C8B-B14F-4D97-AF65-F5344CB8AC3E}">
        <p14:creationId xmlns:p14="http://schemas.microsoft.com/office/powerpoint/2010/main" val="942335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B55D-08AB-4414-3C84-A749315CBABB}"/>
              </a:ext>
            </a:extLst>
          </p:cNvPr>
          <p:cNvSpPr>
            <a:spLocks noGrp="1"/>
          </p:cNvSpPr>
          <p:nvPr>
            <p:ph type="title"/>
          </p:nvPr>
        </p:nvSpPr>
        <p:spPr>
          <a:xfrm>
            <a:off x="2185988" y="365125"/>
            <a:ext cx="9167812" cy="1325563"/>
          </a:xfrm>
        </p:spPr>
        <p:txBody>
          <a:bodyPr/>
          <a:lstStyle/>
          <a:p>
            <a:r>
              <a:rPr lang="en-AU" dirty="0"/>
              <a:t>Troubleshooting: Connected- No Data</a:t>
            </a:r>
          </a:p>
        </p:txBody>
      </p:sp>
      <p:sp>
        <p:nvSpPr>
          <p:cNvPr id="3" name="Content Placeholder 2">
            <a:extLst>
              <a:ext uri="{FF2B5EF4-FFF2-40B4-BE49-F238E27FC236}">
                <a16:creationId xmlns:a16="http://schemas.microsoft.com/office/drawing/2014/main" id="{67CF47F8-7770-FD2A-E57B-A73A6386D3B7}"/>
              </a:ext>
            </a:extLst>
          </p:cNvPr>
          <p:cNvSpPr>
            <a:spLocks noGrp="1"/>
          </p:cNvSpPr>
          <p:nvPr>
            <p:ph idx="1"/>
          </p:nvPr>
        </p:nvSpPr>
        <p:spPr>
          <a:xfrm>
            <a:off x="838200" y="2462213"/>
            <a:ext cx="10515600" cy="3714750"/>
          </a:xfrm>
        </p:spPr>
        <p:txBody>
          <a:bodyPr/>
          <a:lstStyle/>
          <a:p>
            <a:r>
              <a:rPr lang="en-AU" dirty="0"/>
              <a:t>Have you waited 3 minutes?</a:t>
            </a:r>
          </a:p>
          <a:p>
            <a:r>
              <a:rPr lang="en-AU" dirty="0"/>
              <a:t>Is there data on SIM card?</a:t>
            </a:r>
          </a:p>
          <a:p>
            <a:r>
              <a:rPr lang="en-AU" dirty="0"/>
              <a:t>Is the codec at the station (Venus) turned on?</a:t>
            </a:r>
          </a:p>
        </p:txBody>
      </p:sp>
    </p:spTree>
    <p:extLst>
      <p:ext uri="{BB962C8B-B14F-4D97-AF65-F5344CB8AC3E}">
        <p14:creationId xmlns:p14="http://schemas.microsoft.com/office/powerpoint/2010/main" val="665025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660F-A5B1-AA19-2A39-8C3088671313}"/>
              </a:ext>
            </a:extLst>
          </p:cNvPr>
          <p:cNvSpPr>
            <a:spLocks noGrp="1"/>
          </p:cNvSpPr>
          <p:nvPr>
            <p:ph type="title"/>
          </p:nvPr>
        </p:nvSpPr>
        <p:spPr>
          <a:xfrm>
            <a:off x="2019300" y="365125"/>
            <a:ext cx="9334500" cy="1325563"/>
          </a:xfrm>
        </p:spPr>
        <p:txBody>
          <a:bodyPr/>
          <a:lstStyle/>
          <a:p>
            <a:r>
              <a:rPr lang="en-AU" dirty="0"/>
              <a:t>Support</a:t>
            </a:r>
          </a:p>
        </p:txBody>
      </p:sp>
      <p:sp>
        <p:nvSpPr>
          <p:cNvPr id="3" name="Content Placeholder 2">
            <a:extLst>
              <a:ext uri="{FF2B5EF4-FFF2-40B4-BE49-F238E27FC236}">
                <a16:creationId xmlns:a16="http://schemas.microsoft.com/office/drawing/2014/main" id="{AD64852B-C503-0D0F-02D5-1D534345AE2A}"/>
              </a:ext>
            </a:extLst>
          </p:cNvPr>
          <p:cNvSpPr>
            <a:spLocks noGrp="1"/>
          </p:cNvSpPr>
          <p:nvPr>
            <p:ph idx="1"/>
          </p:nvPr>
        </p:nvSpPr>
        <p:spPr>
          <a:xfrm>
            <a:off x="838199" y="2433637"/>
            <a:ext cx="7038975" cy="3743325"/>
          </a:xfrm>
        </p:spPr>
        <p:txBody>
          <a:bodyPr/>
          <a:lstStyle/>
          <a:p>
            <a:r>
              <a:rPr lang="en-AU" dirty="0"/>
              <a:t>User Manual</a:t>
            </a:r>
          </a:p>
          <a:p>
            <a:r>
              <a:rPr lang="en-AU" dirty="0"/>
              <a:t>Scan QR code – Kit Resources</a:t>
            </a:r>
          </a:p>
          <a:p>
            <a:r>
              <a:rPr lang="en-AU" dirty="0"/>
              <a:t>Email: </a:t>
            </a:r>
            <a:r>
              <a:rPr lang="en-AU" b="1" dirty="0">
                <a:solidFill>
                  <a:schemeClr val="accent2">
                    <a:lumMod val="75000"/>
                  </a:schemeClr>
                </a:solidFill>
              </a:rPr>
              <a:t>support@broadcastcomponents.com.au</a:t>
            </a:r>
          </a:p>
        </p:txBody>
      </p:sp>
      <p:pic>
        <p:nvPicPr>
          <p:cNvPr id="5" name="Picture 4" descr="A qr code with a logo&#10;&#10;Description automatically generated">
            <a:extLst>
              <a:ext uri="{FF2B5EF4-FFF2-40B4-BE49-F238E27FC236}">
                <a16:creationId xmlns:a16="http://schemas.microsoft.com/office/drawing/2014/main" id="{0F289C88-2B54-6B54-1652-484A4E3BD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8212" y="2298648"/>
            <a:ext cx="2987073" cy="3988620"/>
          </a:xfrm>
          <a:prstGeom prst="rect">
            <a:avLst/>
          </a:prstGeom>
        </p:spPr>
      </p:pic>
    </p:spTree>
    <p:extLst>
      <p:ext uri="{BB962C8B-B14F-4D97-AF65-F5344CB8AC3E}">
        <p14:creationId xmlns:p14="http://schemas.microsoft.com/office/powerpoint/2010/main" val="2359241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EC0B14-C482-A9AC-4742-18EBAE5CD7F2}"/>
              </a:ext>
            </a:extLst>
          </p:cNvPr>
          <p:cNvSpPr>
            <a:spLocks noGrp="1"/>
          </p:cNvSpPr>
          <p:nvPr>
            <p:ph type="title"/>
          </p:nvPr>
        </p:nvSpPr>
        <p:spPr>
          <a:xfrm>
            <a:off x="2039112" y="365125"/>
            <a:ext cx="9314688" cy="1325563"/>
          </a:xfrm>
        </p:spPr>
        <p:txBody>
          <a:bodyPr/>
          <a:lstStyle/>
          <a:p>
            <a:r>
              <a:rPr lang="en-AU" dirty="0"/>
              <a:t>Case 2: Audio</a:t>
            </a:r>
          </a:p>
        </p:txBody>
      </p:sp>
      <p:sp>
        <p:nvSpPr>
          <p:cNvPr id="3" name="Content Placeholder 2">
            <a:extLst>
              <a:ext uri="{FF2B5EF4-FFF2-40B4-BE49-F238E27FC236}">
                <a16:creationId xmlns:a16="http://schemas.microsoft.com/office/drawing/2014/main" id="{A3A33F9D-0CFB-A222-952F-AA3D5E2C7AB3}"/>
              </a:ext>
            </a:extLst>
          </p:cNvPr>
          <p:cNvSpPr>
            <a:spLocks noGrp="1"/>
          </p:cNvSpPr>
          <p:nvPr>
            <p:ph sz="half" idx="2"/>
          </p:nvPr>
        </p:nvSpPr>
        <p:spPr/>
        <p:txBody>
          <a:bodyPr/>
          <a:lstStyle/>
          <a:p>
            <a:r>
              <a:rPr lang="en-AU" dirty="0"/>
              <a:t>Contains:</a:t>
            </a:r>
          </a:p>
          <a:p>
            <a:pPr lvl="1"/>
            <a:r>
              <a:rPr lang="en-AU" dirty="0"/>
              <a:t>3 x Headsets – Sennheiser HMD 300 Pro</a:t>
            </a:r>
          </a:p>
          <a:p>
            <a:pPr lvl="1"/>
            <a:r>
              <a:rPr lang="en-AU" dirty="0"/>
              <a:t>Wireless microphone and receiver – Sennheiser EW-D series</a:t>
            </a:r>
          </a:p>
          <a:p>
            <a:pPr lvl="1"/>
            <a:r>
              <a:rPr lang="en-AU" dirty="0"/>
              <a:t>Low Profile Antenna – long cable</a:t>
            </a:r>
          </a:p>
        </p:txBody>
      </p:sp>
      <p:pic>
        <p:nvPicPr>
          <p:cNvPr id="8" name="Content Placeholder 7" descr="A black case with a black case with headphones inside&#10;&#10;Description automatically generated">
            <a:extLst>
              <a:ext uri="{FF2B5EF4-FFF2-40B4-BE49-F238E27FC236}">
                <a16:creationId xmlns:a16="http://schemas.microsoft.com/office/drawing/2014/main" id="{73B76CED-0DDC-4673-D8EB-0DE079C93CDB}"/>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337"/>
          <a:stretch/>
        </p:blipFill>
        <p:spPr>
          <a:xfrm>
            <a:off x="505968" y="1902632"/>
            <a:ext cx="5181599" cy="4853229"/>
          </a:xfrm>
        </p:spPr>
      </p:pic>
      <p:pic>
        <p:nvPicPr>
          <p:cNvPr id="9" name="image7.jpeg">
            <a:extLst>
              <a:ext uri="{FF2B5EF4-FFF2-40B4-BE49-F238E27FC236}">
                <a16:creationId xmlns:a16="http://schemas.microsoft.com/office/drawing/2014/main" id="{480DC381-C1A9-29D7-CD7E-4B46169C9667}"/>
              </a:ext>
            </a:extLst>
          </p:cNvPr>
          <p:cNvPicPr>
            <a:picLocks noChangeAspect="1"/>
          </p:cNvPicPr>
          <p:nvPr/>
        </p:nvPicPr>
        <p:blipFill>
          <a:blip r:embed="rId3" cstate="print"/>
          <a:stretch>
            <a:fillRect/>
          </a:stretch>
        </p:blipFill>
        <p:spPr>
          <a:xfrm>
            <a:off x="9476549" y="4387193"/>
            <a:ext cx="2209483" cy="1924707"/>
          </a:xfrm>
          <a:prstGeom prst="rect">
            <a:avLst/>
          </a:prstGeom>
        </p:spPr>
      </p:pic>
      <p:pic>
        <p:nvPicPr>
          <p:cNvPr id="10" name="image6.jpeg" descr="A close up of a microphone&#10;&#10;Description automatically generated">
            <a:extLst>
              <a:ext uri="{FF2B5EF4-FFF2-40B4-BE49-F238E27FC236}">
                <a16:creationId xmlns:a16="http://schemas.microsoft.com/office/drawing/2014/main" id="{D596B6D2-7662-4D0D-7A86-FD6F6388A11F}"/>
              </a:ext>
            </a:extLst>
          </p:cNvPr>
          <p:cNvPicPr>
            <a:picLocks noChangeAspect="1"/>
          </p:cNvPicPr>
          <p:nvPr/>
        </p:nvPicPr>
        <p:blipFill>
          <a:blip r:embed="rId4" cstate="print"/>
          <a:stretch>
            <a:fillRect/>
          </a:stretch>
        </p:blipFill>
        <p:spPr>
          <a:xfrm>
            <a:off x="6367028" y="5342286"/>
            <a:ext cx="2914693" cy="1150589"/>
          </a:xfrm>
          <a:prstGeom prst="rect">
            <a:avLst/>
          </a:prstGeom>
        </p:spPr>
      </p:pic>
    </p:spTree>
    <p:extLst>
      <p:ext uri="{BB962C8B-B14F-4D97-AF65-F5344CB8AC3E}">
        <p14:creationId xmlns:p14="http://schemas.microsoft.com/office/powerpoint/2010/main" val="3362660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EC0B14-C482-A9AC-4742-18EBAE5CD7F2}"/>
              </a:ext>
            </a:extLst>
          </p:cNvPr>
          <p:cNvSpPr>
            <a:spLocks noGrp="1"/>
          </p:cNvSpPr>
          <p:nvPr>
            <p:ph type="title"/>
          </p:nvPr>
        </p:nvSpPr>
        <p:spPr>
          <a:xfrm>
            <a:off x="2066544" y="365125"/>
            <a:ext cx="9287256" cy="1325563"/>
          </a:xfrm>
        </p:spPr>
        <p:txBody>
          <a:bodyPr/>
          <a:lstStyle/>
          <a:p>
            <a:r>
              <a:rPr lang="en-AU" dirty="0"/>
              <a:t>Case 1: Codec -Alio</a:t>
            </a:r>
          </a:p>
        </p:txBody>
      </p:sp>
      <p:pic>
        <p:nvPicPr>
          <p:cNvPr id="3" name="Content Placeholder 2">
            <a:extLst>
              <a:ext uri="{FF2B5EF4-FFF2-40B4-BE49-F238E27FC236}">
                <a16:creationId xmlns:a16="http://schemas.microsoft.com/office/drawing/2014/main" id="{0A0F59C5-28AD-734A-963B-02055512AEF0}"/>
              </a:ext>
            </a:extLst>
          </p:cNvPr>
          <p:cNvPicPr>
            <a:picLocks noGrp="1" noChangeAspect="1"/>
          </p:cNvPicPr>
          <p:nvPr>
            <p:ph idx="1"/>
          </p:nvPr>
        </p:nvPicPr>
        <p:blipFill>
          <a:blip r:embed="rId2"/>
          <a:stretch>
            <a:fillRect/>
          </a:stretch>
        </p:blipFill>
        <p:spPr>
          <a:xfrm>
            <a:off x="5789570" y="1843603"/>
            <a:ext cx="5383199" cy="5014397"/>
          </a:xfrm>
        </p:spPr>
      </p:pic>
      <p:pic>
        <p:nvPicPr>
          <p:cNvPr id="7" name="Picture 6" descr="A close-up of a case&#10;&#10;Description automatically generated">
            <a:extLst>
              <a:ext uri="{FF2B5EF4-FFF2-40B4-BE49-F238E27FC236}">
                <a16:creationId xmlns:a16="http://schemas.microsoft.com/office/drawing/2014/main" id="{E56E4495-D998-3818-42FC-9A0AD5E4177D}"/>
              </a:ext>
            </a:extLst>
          </p:cNvPr>
          <p:cNvPicPr>
            <a:picLocks noChangeAspect="1"/>
          </p:cNvPicPr>
          <p:nvPr/>
        </p:nvPicPr>
        <p:blipFill rotWithShape="1">
          <a:blip r:embed="rId3">
            <a:extLst>
              <a:ext uri="{28A0092B-C50C-407E-A947-70E740481C1C}">
                <a14:useLocalDpi xmlns:a14="http://schemas.microsoft.com/office/drawing/2010/main" val="0"/>
              </a:ext>
            </a:extLst>
          </a:blip>
          <a:srcRect l="50881" t="59750" r="5911" b="8628"/>
          <a:stretch/>
        </p:blipFill>
        <p:spPr>
          <a:xfrm>
            <a:off x="806825" y="2566050"/>
            <a:ext cx="4053676" cy="2966672"/>
          </a:xfrm>
          <a:prstGeom prst="rect">
            <a:avLst/>
          </a:prstGeom>
        </p:spPr>
      </p:pic>
      <p:sp>
        <p:nvSpPr>
          <p:cNvPr id="8" name="Oval 7">
            <a:extLst>
              <a:ext uri="{FF2B5EF4-FFF2-40B4-BE49-F238E27FC236}">
                <a16:creationId xmlns:a16="http://schemas.microsoft.com/office/drawing/2014/main" id="{51368258-7EC6-D3B1-BD6A-187CBC0FE743}"/>
              </a:ext>
            </a:extLst>
          </p:cNvPr>
          <p:cNvSpPr/>
          <p:nvPr/>
        </p:nvSpPr>
        <p:spPr>
          <a:xfrm>
            <a:off x="719393" y="2757869"/>
            <a:ext cx="2694301" cy="2684521"/>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9215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5D648-6C17-0F60-9160-CFC3AD57696D}"/>
              </a:ext>
            </a:extLst>
          </p:cNvPr>
          <p:cNvSpPr>
            <a:spLocks noGrp="1"/>
          </p:cNvSpPr>
          <p:nvPr>
            <p:ph type="title"/>
          </p:nvPr>
        </p:nvSpPr>
        <p:spPr>
          <a:xfrm>
            <a:off x="2206170" y="365125"/>
            <a:ext cx="9147629" cy="1325563"/>
          </a:xfrm>
        </p:spPr>
        <p:txBody>
          <a:bodyPr/>
          <a:lstStyle/>
          <a:p>
            <a:r>
              <a:rPr lang="en-AU" dirty="0"/>
              <a:t>A: OLED Display</a:t>
            </a:r>
          </a:p>
        </p:txBody>
      </p:sp>
      <p:pic>
        <p:nvPicPr>
          <p:cNvPr id="6" name="Content Placeholder 5">
            <a:extLst>
              <a:ext uri="{FF2B5EF4-FFF2-40B4-BE49-F238E27FC236}">
                <a16:creationId xmlns:a16="http://schemas.microsoft.com/office/drawing/2014/main" id="{DB27B58D-7E1D-CD4B-AF97-02C0152E8290}"/>
              </a:ext>
            </a:extLst>
          </p:cNvPr>
          <p:cNvPicPr>
            <a:picLocks noGrp="1" noChangeAspect="1"/>
          </p:cNvPicPr>
          <p:nvPr>
            <p:ph sz="half" idx="1"/>
          </p:nvPr>
        </p:nvPicPr>
        <p:blipFill>
          <a:blip r:embed="rId3"/>
          <a:stretch>
            <a:fillRect/>
          </a:stretch>
        </p:blipFill>
        <p:spPr>
          <a:xfrm>
            <a:off x="3085207" y="2409370"/>
            <a:ext cx="6021586" cy="3409812"/>
          </a:xfrm>
        </p:spPr>
      </p:pic>
    </p:spTree>
    <p:extLst>
      <p:ext uri="{BB962C8B-B14F-4D97-AF65-F5344CB8AC3E}">
        <p14:creationId xmlns:p14="http://schemas.microsoft.com/office/powerpoint/2010/main" val="2500785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64A0-6F26-53E3-2CAA-790E06A3FB3E}"/>
              </a:ext>
            </a:extLst>
          </p:cNvPr>
          <p:cNvSpPr>
            <a:spLocks noGrp="1"/>
          </p:cNvSpPr>
          <p:nvPr>
            <p:ph type="title"/>
          </p:nvPr>
        </p:nvSpPr>
        <p:spPr>
          <a:xfrm>
            <a:off x="2160270" y="365125"/>
            <a:ext cx="9193530" cy="1325563"/>
          </a:xfrm>
        </p:spPr>
        <p:txBody>
          <a:bodyPr>
            <a:normAutofit/>
          </a:bodyPr>
          <a:lstStyle/>
          <a:p>
            <a:r>
              <a:rPr lang="fr-FR" sz="3200" dirty="0"/>
              <a:t>B: NAVIGATION / CHANNEL ENCODER (“NAVI/CH”)</a:t>
            </a:r>
            <a:endParaRPr lang="en-AU" sz="3200" dirty="0"/>
          </a:p>
        </p:txBody>
      </p:sp>
      <p:pic>
        <p:nvPicPr>
          <p:cNvPr id="5" name="Content Placeholder 4">
            <a:extLst>
              <a:ext uri="{FF2B5EF4-FFF2-40B4-BE49-F238E27FC236}">
                <a16:creationId xmlns:a16="http://schemas.microsoft.com/office/drawing/2014/main" id="{C3FEF960-2391-BD33-9436-5CE020EC3270}"/>
              </a:ext>
            </a:extLst>
          </p:cNvPr>
          <p:cNvPicPr>
            <a:picLocks noGrp="1" noChangeAspect="1"/>
          </p:cNvPicPr>
          <p:nvPr>
            <p:ph sz="half" idx="1"/>
          </p:nvPr>
        </p:nvPicPr>
        <p:blipFill>
          <a:blip r:embed="rId3"/>
          <a:stretch>
            <a:fillRect/>
          </a:stretch>
        </p:blipFill>
        <p:spPr>
          <a:xfrm>
            <a:off x="1308736" y="2125700"/>
            <a:ext cx="2809240" cy="4044338"/>
          </a:xfrm>
        </p:spPr>
      </p:pic>
      <p:sp>
        <p:nvSpPr>
          <p:cNvPr id="6" name="Content Placeholder 5">
            <a:extLst>
              <a:ext uri="{FF2B5EF4-FFF2-40B4-BE49-F238E27FC236}">
                <a16:creationId xmlns:a16="http://schemas.microsoft.com/office/drawing/2014/main" id="{8B0EAE87-31B0-4665-F1C0-AFEADDA65652}"/>
              </a:ext>
            </a:extLst>
          </p:cNvPr>
          <p:cNvSpPr>
            <a:spLocks noGrp="1"/>
          </p:cNvSpPr>
          <p:nvPr>
            <p:ph sz="half" idx="2"/>
          </p:nvPr>
        </p:nvSpPr>
        <p:spPr/>
        <p:txBody>
          <a:bodyPr/>
          <a:lstStyle/>
          <a:p>
            <a:r>
              <a:rPr lang="en-AU" dirty="0"/>
              <a:t>Rotary Encoder</a:t>
            </a:r>
          </a:p>
          <a:p>
            <a:r>
              <a:rPr lang="en-US" dirty="0"/>
              <a:t>Browse through the different menus of the OLED multifunction screen</a:t>
            </a:r>
          </a:p>
          <a:p>
            <a:r>
              <a:rPr lang="en-US" dirty="0"/>
              <a:t>Clockwise → Down, </a:t>
            </a:r>
          </a:p>
          <a:p>
            <a:r>
              <a:rPr lang="en-US" dirty="0"/>
              <a:t>Anti-clockwise → Up</a:t>
            </a:r>
          </a:p>
          <a:p>
            <a:r>
              <a:rPr lang="en-US" dirty="0"/>
              <a:t>Press = Enter</a:t>
            </a:r>
          </a:p>
          <a:p>
            <a:endParaRPr lang="en-AU" dirty="0"/>
          </a:p>
        </p:txBody>
      </p:sp>
    </p:spTree>
    <p:extLst>
      <p:ext uri="{BB962C8B-B14F-4D97-AF65-F5344CB8AC3E}">
        <p14:creationId xmlns:p14="http://schemas.microsoft.com/office/powerpoint/2010/main" val="123272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717494-82D2-431F-4743-11BDEDB23EDC}"/>
              </a:ext>
            </a:extLst>
          </p:cNvPr>
          <p:cNvSpPr>
            <a:spLocks noGrp="1"/>
          </p:cNvSpPr>
          <p:nvPr>
            <p:ph type="title"/>
          </p:nvPr>
        </p:nvSpPr>
        <p:spPr>
          <a:xfrm>
            <a:off x="2183906" y="365125"/>
            <a:ext cx="9169893" cy="1325563"/>
          </a:xfrm>
        </p:spPr>
        <p:txBody>
          <a:bodyPr/>
          <a:lstStyle/>
          <a:p>
            <a:r>
              <a:rPr lang="en-AU" dirty="0"/>
              <a:t>C: Vu Meters</a:t>
            </a:r>
          </a:p>
        </p:txBody>
      </p:sp>
      <p:pic>
        <p:nvPicPr>
          <p:cNvPr id="8" name="Content Placeholder 7">
            <a:extLst>
              <a:ext uri="{FF2B5EF4-FFF2-40B4-BE49-F238E27FC236}">
                <a16:creationId xmlns:a16="http://schemas.microsoft.com/office/drawing/2014/main" id="{F509EC6B-AD8D-561C-CFF4-2C9E81DB5B2E}"/>
              </a:ext>
            </a:extLst>
          </p:cNvPr>
          <p:cNvPicPr>
            <a:picLocks noGrp="1" noChangeAspect="1"/>
          </p:cNvPicPr>
          <p:nvPr>
            <p:ph sz="half" idx="1"/>
          </p:nvPr>
        </p:nvPicPr>
        <p:blipFill>
          <a:blip r:embed="rId3"/>
          <a:stretch>
            <a:fillRect/>
          </a:stretch>
        </p:blipFill>
        <p:spPr>
          <a:xfrm>
            <a:off x="561597" y="2096404"/>
            <a:ext cx="5254441" cy="3136982"/>
          </a:xfrm>
        </p:spPr>
      </p:pic>
      <p:sp>
        <p:nvSpPr>
          <p:cNvPr id="6" name="Content Placeholder 5">
            <a:extLst>
              <a:ext uri="{FF2B5EF4-FFF2-40B4-BE49-F238E27FC236}">
                <a16:creationId xmlns:a16="http://schemas.microsoft.com/office/drawing/2014/main" id="{AD8129D2-7D69-C051-C812-E3802A8DF828}"/>
              </a:ext>
            </a:extLst>
          </p:cNvPr>
          <p:cNvSpPr>
            <a:spLocks noGrp="1"/>
          </p:cNvSpPr>
          <p:nvPr>
            <p:ph sz="half" idx="2"/>
          </p:nvPr>
        </p:nvSpPr>
        <p:spPr/>
        <p:txBody>
          <a:bodyPr/>
          <a:lstStyle/>
          <a:p>
            <a:r>
              <a:rPr lang="en-AU" dirty="0"/>
              <a:t> 2 x Stereo Vu meters</a:t>
            </a:r>
          </a:p>
          <a:p>
            <a:r>
              <a:rPr lang="en-AU" dirty="0"/>
              <a:t>Top – Level of the Transmit (TX) signal</a:t>
            </a:r>
          </a:p>
          <a:p>
            <a:r>
              <a:rPr lang="en-AU" dirty="0"/>
              <a:t>2</a:t>
            </a:r>
            <a:r>
              <a:rPr lang="en-AU" baseline="30000" dirty="0"/>
              <a:t>nd</a:t>
            </a:r>
            <a:r>
              <a:rPr lang="en-AU" dirty="0"/>
              <a:t> – Level of reception (RX)</a:t>
            </a:r>
          </a:p>
          <a:p>
            <a:r>
              <a:rPr lang="en-AU" dirty="0"/>
              <a:t>Ideal – 0 </a:t>
            </a:r>
            <a:r>
              <a:rPr lang="en-AU" dirty="0" err="1"/>
              <a:t>db</a:t>
            </a:r>
            <a:r>
              <a:rPr lang="en-AU" dirty="0"/>
              <a:t> – First orange</a:t>
            </a:r>
          </a:p>
        </p:txBody>
      </p:sp>
      <p:pic>
        <p:nvPicPr>
          <p:cNvPr id="10" name="Picture 9">
            <a:extLst>
              <a:ext uri="{FF2B5EF4-FFF2-40B4-BE49-F238E27FC236}">
                <a16:creationId xmlns:a16="http://schemas.microsoft.com/office/drawing/2014/main" id="{8D5AF8C8-BB11-D09C-3349-933BD0631FA0}"/>
              </a:ext>
            </a:extLst>
          </p:cNvPr>
          <p:cNvPicPr>
            <a:picLocks noChangeAspect="1"/>
          </p:cNvPicPr>
          <p:nvPr/>
        </p:nvPicPr>
        <p:blipFill>
          <a:blip r:embed="rId4"/>
          <a:stretch>
            <a:fillRect/>
          </a:stretch>
        </p:blipFill>
        <p:spPr>
          <a:xfrm>
            <a:off x="737670" y="5403845"/>
            <a:ext cx="10512898" cy="1178834"/>
          </a:xfrm>
          <a:prstGeom prst="rect">
            <a:avLst/>
          </a:prstGeom>
        </p:spPr>
      </p:pic>
    </p:spTree>
    <p:extLst>
      <p:ext uri="{BB962C8B-B14F-4D97-AF65-F5344CB8AC3E}">
        <p14:creationId xmlns:p14="http://schemas.microsoft.com/office/powerpoint/2010/main" val="5628734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9443</TotalTime>
  <Words>2082</Words>
  <Application>Microsoft Office PowerPoint</Application>
  <PresentationFormat>Widescreen</PresentationFormat>
  <Paragraphs>201</Paragraphs>
  <Slides>43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-apple-system</vt:lpstr>
      <vt:lpstr>Aptos</vt:lpstr>
      <vt:lpstr>Aptos Display</vt:lpstr>
      <vt:lpstr>Arial</vt:lpstr>
      <vt:lpstr>Calibri</vt:lpstr>
      <vt:lpstr>Wingdings</vt:lpstr>
      <vt:lpstr>Office Theme</vt:lpstr>
      <vt:lpstr>Complete Outside Broadcast Kit</vt:lpstr>
      <vt:lpstr>Congratulation on your new complete Outside Broadcast Kit</vt:lpstr>
      <vt:lpstr>The Kit</vt:lpstr>
      <vt:lpstr>Case 1: Codec</vt:lpstr>
      <vt:lpstr>Case 2: Audio</vt:lpstr>
      <vt:lpstr>Case 1: Codec -Alio</vt:lpstr>
      <vt:lpstr>A: OLED Display</vt:lpstr>
      <vt:lpstr>B: NAVIGATION / CHANNEL ENCODER (“NAVI/CH”)</vt:lpstr>
      <vt:lpstr>C: Vu Meters</vt:lpstr>
      <vt:lpstr>E: Input Controls</vt:lpstr>
      <vt:lpstr>E: Input Controls</vt:lpstr>
      <vt:lpstr>E: Input Controls – Config Menus</vt:lpstr>
      <vt:lpstr>E: Input Controls – MIC4/LINE</vt:lpstr>
      <vt:lpstr>F: Output Controls</vt:lpstr>
      <vt:lpstr>G: Function Keys</vt:lpstr>
      <vt:lpstr>Case 1: Codec – Alio</vt:lpstr>
      <vt:lpstr>Case 1 Codec: Alio</vt:lpstr>
      <vt:lpstr>Case 1 Codec: Alio</vt:lpstr>
      <vt:lpstr>Turning the Alio on</vt:lpstr>
      <vt:lpstr>Turning the Alio on</vt:lpstr>
      <vt:lpstr>Turning the Alio on</vt:lpstr>
      <vt:lpstr>Turning the Alio on</vt:lpstr>
      <vt:lpstr>Turning the Alio on</vt:lpstr>
      <vt:lpstr>Turning the Alio on</vt:lpstr>
      <vt:lpstr>Turning the Alio on</vt:lpstr>
      <vt:lpstr>Turning the Alio on</vt:lpstr>
      <vt:lpstr>Alio Codec – Connected –Ready for Broadcast</vt:lpstr>
      <vt:lpstr>Connecting Headphones &amp; Mics</vt:lpstr>
      <vt:lpstr>Connecting Headphones &amp; Mics</vt:lpstr>
      <vt:lpstr>Sennheiser Receiver</vt:lpstr>
      <vt:lpstr>Sennheiser Receiver</vt:lpstr>
      <vt:lpstr>Sennheiser Receiver</vt:lpstr>
      <vt:lpstr>Sennheiser Receiver</vt:lpstr>
      <vt:lpstr>Sennheiser Wireless Mic</vt:lpstr>
      <vt:lpstr>Sennheiser Wireless Mic</vt:lpstr>
      <vt:lpstr>Connecting the Receiver and Wireless Mic</vt:lpstr>
      <vt:lpstr>AUTOSCAN</vt:lpstr>
      <vt:lpstr>Connecting the Receiver and Wireless Mic</vt:lpstr>
      <vt:lpstr>Connecting the Receiver and Wireless Mic</vt:lpstr>
      <vt:lpstr>Ready to Broadcast</vt:lpstr>
      <vt:lpstr>After broadcast</vt:lpstr>
      <vt:lpstr>Troubleshooting: Connected- No Data</vt:lpstr>
      <vt:lpstr>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Complete Outside Broadcast Kit</dc:title>
  <dc:creator>Chantelle Pritchard</dc:creator>
  <cp:lastModifiedBy>Chantelle Pritchard</cp:lastModifiedBy>
  <cp:revision>1</cp:revision>
  <dcterms:created xsi:type="dcterms:W3CDTF">2024-04-22T06:57:21Z</dcterms:created>
  <dcterms:modified xsi:type="dcterms:W3CDTF">2024-04-28T20:20:52Z</dcterms:modified>
</cp:coreProperties>
</file>